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024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99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50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49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32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7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862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127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90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439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86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69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53620-8B82-4990-B0FC-D9659C36A2B9}" type="datetimeFigureOut">
              <a:rPr kumimoji="1" lang="ja-JP" altLang="en-US" smtClean="0"/>
              <a:t>2018/2/6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58E4E-3A51-4DE4-A93A-F428FB99F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4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17408ui.sakura.ne.jp/tatsum/" TargetMode="External"/><Relationship Id="rId2" Type="http://schemas.openxmlformats.org/officeDocument/2006/relationships/hyperlink" Target="http://www.wa.commufa.jp/~tatsum/index.html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0" y="366184"/>
            <a:ext cx="6858000" cy="605416"/>
          </a:xfrm>
        </p:spPr>
        <p:txBody>
          <a:bodyPr>
            <a:noAutofit/>
          </a:bodyPr>
          <a:lstStyle/>
          <a:p>
            <a:r>
              <a:rPr lang="en-US" altLang="ja-JP" sz="2400" dirty="0"/>
              <a:t>VSTRJ</a:t>
            </a:r>
            <a:r>
              <a:rPr lang="ja-JP" altLang="en-US" sz="2400" dirty="0"/>
              <a:t>の項目困難度と受験者の能力推定値の分布</a:t>
            </a:r>
            <a:endParaRPr kumimoji="1" lang="ja-JP" altLang="en-US" sz="2400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342900" y="1187624"/>
            <a:ext cx="6172200" cy="7560839"/>
          </a:xfrm>
        </p:spPr>
        <p:txBody>
          <a:bodyPr/>
          <a:lstStyle/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28" y="1064847"/>
            <a:ext cx="5737225" cy="787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22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167404"/>
            <a:ext cx="6172200" cy="516164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/>
              <a:t>表１：ミスフィット項目（全体）</a:t>
            </a:r>
          </a:p>
        </p:txBody>
      </p:sp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386" y="755575"/>
            <a:ext cx="4248472" cy="8280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1099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2656" y="92496"/>
            <a:ext cx="6172200" cy="605416"/>
          </a:xfrm>
        </p:spPr>
        <p:txBody>
          <a:bodyPr>
            <a:noAutofit/>
          </a:bodyPr>
          <a:lstStyle/>
          <a:p>
            <a:r>
              <a:rPr kumimoji="1" lang="ja-JP" altLang="en-US" sz="2800" dirty="0"/>
              <a:t>表２：受験者Ｌ１別の項目分析結果比較</a:t>
            </a: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793" y="763080"/>
            <a:ext cx="3672408" cy="8225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4207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42900" y="147526"/>
            <a:ext cx="6172200" cy="749432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引用</a:t>
            </a:r>
            <a:r>
              <a:rPr kumimoji="1" lang="ja-JP" altLang="en-US" dirty="0"/>
              <a:t>文献</a:t>
            </a:r>
          </a:p>
        </p:txBody>
      </p:sp>
      <p:sp>
        <p:nvSpPr>
          <p:cNvPr id="10" name="縦書きテキスト プレースホルダー 9"/>
          <p:cNvSpPr>
            <a:spLocks noGrp="1"/>
          </p:cNvSpPr>
          <p:nvPr>
            <p:ph type="body" orient="vert" idx="1"/>
          </p:nvPr>
        </p:nvSpPr>
        <p:spPr>
          <a:xfrm>
            <a:off x="260648" y="971600"/>
            <a:ext cx="6336704" cy="7848871"/>
          </a:xfrm>
        </p:spPr>
        <p:txBody>
          <a:bodyPr vert="horz">
            <a:normAutofit/>
          </a:bodyPr>
          <a:lstStyle/>
          <a:p>
            <a:pPr marL="814388" indent="-814388">
              <a:buNone/>
            </a:pPr>
            <a:r>
              <a:rPr lang="en-US" altLang="ja-JP" sz="2400" dirty="0"/>
              <a:t>Nation, P., &amp; </a:t>
            </a:r>
            <a:r>
              <a:rPr lang="en-US" altLang="ja-JP" sz="2400" dirty="0" err="1"/>
              <a:t>Beglar</a:t>
            </a:r>
            <a:r>
              <a:rPr lang="en-US" altLang="ja-JP" sz="2400" dirty="0"/>
              <a:t>, D. (2007). A vocabulary size test. </a:t>
            </a:r>
            <a:r>
              <a:rPr lang="en-US" altLang="ja-JP" sz="2400" i="1" dirty="0"/>
              <a:t>The Language Teacher</a:t>
            </a:r>
            <a:r>
              <a:rPr lang="en-US" altLang="ja-JP" sz="2400" dirty="0"/>
              <a:t>, 31(7), 9–13.</a:t>
            </a:r>
          </a:p>
          <a:p>
            <a:pPr marL="814388" indent="-814388">
              <a:buNone/>
            </a:pPr>
            <a:r>
              <a:rPr lang="ja-JP" altLang="en-US" sz="2400" dirty="0"/>
              <a:t>松下達彦（</a:t>
            </a:r>
            <a:r>
              <a:rPr lang="en-GB" altLang="ja-JP" sz="2400" dirty="0"/>
              <a:t>2010</a:t>
            </a:r>
            <a:r>
              <a:rPr lang="ja-JP" altLang="en-US" sz="2400" dirty="0"/>
              <a:t>）「日本語を読むために必要な語彙とは？ －書籍とインターネットの大規模コーパスに基づく語彙リストの作成－」</a:t>
            </a:r>
            <a:r>
              <a:rPr lang="en-US" altLang="ja-JP" sz="2400" dirty="0"/>
              <a:t>『</a:t>
            </a:r>
            <a:r>
              <a:rPr lang="en-GB" altLang="ja-JP" sz="2400" dirty="0"/>
              <a:t>2010</a:t>
            </a:r>
            <a:r>
              <a:rPr lang="ja-JP" altLang="en-US" sz="2400" dirty="0"/>
              <a:t>年度日本語教育学会春季大会予稿集</a:t>
            </a:r>
            <a:r>
              <a:rPr lang="en-US" altLang="ja-JP" sz="2400" dirty="0"/>
              <a:t>』335-336</a:t>
            </a:r>
          </a:p>
          <a:p>
            <a:pPr marL="814388" indent="-814388">
              <a:buNone/>
            </a:pPr>
            <a:r>
              <a:rPr lang="ja-JP" altLang="en-US" sz="2400" dirty="0"/>
              <a:t>松下達彦（</a:t>
            </a:r>
            <a:r>
              <a:rPr lang="en-US" altLang="ja-JP" sz="2400" dirty="0"/>
              <a:t>2011</a:t>
            </a:r>
            <a:r>
              <a:rPr lang="ja-JP" altLang="en-US" sz="2400" dirty="0"/>
              <a:t>）「日本語を読むための語彙データベース」</a:t>
            </a:r>
            <a:r>
              <a:rPr lang="en-US" altLang="ja-JP" sz="2400" dirty="0"/>
              <a:t>URL: </a:t>
            </a:r>
            <a:r>
              <a:rPr lang="en-GB" altLang="ja-JP" sz="2400" dirty="0"/>
              <a:t>www.geocities.jp/tatsum2003/</a:t>
            </a:r>
          </a:p>
          <a:p>
            <a:pPr marL="0" indent="0">
              <a:buNone/>
            </a:pPr>
            <a:endParaRPr lang="en-US" altLang="ja-JP" sz="1600" b="1" dirty="0"/>
          </a:p>
          <a:p>
            <a:pPr marL="0" indent="0">
              <a:buNone/>
            </a:pPr>
            <a:r>
              <a:rPr lang="ja-JP" altLang="en-US" b="1" dirty="0"/>
              <a:t>改訂後にテストを公開します</a:t>
            </a:r>
            <a:endParaRPr lang="en-US" altLang="ja-JP" b="1" dirty="0"/>
          </a:p>
          <a:p>
            <a:pPr marL="0" indent="0">
              <a:buNone/>
            </a:pPr>
            <a:endParaRPr lang="en-US" altLang="ja-JP" sz="1200" b="1" dirty="0"/>
          </a:p>
          <a:p>
            <a:pPr marL="0" indent="0" algn="ctr">
              <a:buNone/>
            </a:pPr>
            <a:r>
              <a:rPr lang="en-US" altLang="ja-JP" b="1" dirty="0">
                <a:sym typeface="Wingdings" pitchFamily="2" charset="2"/>
              </a:rPr>
              <a:t> </a:t>
            </a:r>
            <a:r>
              <a:rPr lang="ja-JP" altLang="en-US" b="1" u="sng" dirty="0"/>
              <a:t>松下言語学習ラボ</a:t>
            </a:r>
            <a:endParaRPr lang="en-US" altLang="ja-JP" b="1" u="sng" dirty="0">
              <a:hlinkClick r:id="rId2"/>
            </a:endParaRPr>
          </a:p>
          <a:p>
            <a:pPr marL="0" indent="0">
              <a:buNone/>
            </a:pPr>
            <a:r>
              <a:rPr lang="en-US" altLang="ja-JP" sz="2600" b="1" dirty="0">
                <a:hlinkClick r:id="rId3"/>
              </a:rPr>
              <a:t>http://www17408ui.sakura.ne.jp/tatsum/</a:t>
            </a:r>
            <a:endParaRPr lang="en-US" altLang="ja-JP" sz="2600" b="1" dirty="0"/>
          </a:p>
          <a:p>
            <a:pPr marL="0" indent="0">
              <a:buNone/>
            </a:pPr>
            <a:r>
              <a:rPr lang="ja-JP" altLang="en-US" dirty="0"/>
              <a:t>「</a:t>
            </a:r>
            <a:r>
              <a:rPr lang="ja-JP" altLang="en-US" b="1" dirty="0"/>
              <a:t>松下</a:t>
            </a:r>
            <a:r>
              <a:rPr lang="ja-JP" altLang="en-US" dirty="0"/>
              <a:t>」「</a:t>
            </a:r>
            <a:r>
              <a:rPr lang="ja-JP" altLang="en-US" b="1" dirty="0"/>
              <a:t>言語</a:t>
            </a:r>
            <a:r>
              <a:rPr lang="ja-JP" altLang="en-US" dirty="0"/>
              <a:t>」で検索してください！</a:t>
            </a:r>
            <a:endParaRPr lang="en-US" altLang="ja-JP" dirty="0"/>
          </a:p>
          <a:p>
            <a:pPr marL="0" indent="0">
              <a:spcBef>
                <a:spcPts val="1200"/>
              </a:spcBef>
              <a:buNone/>
            </a:pPr>
            <a:r>
              <a:rPr lang="ja-JP" altLang="en-US" sz="2000" b="1" dirty="0"/>
              <a:t>語彙データベース、学術共通語彙リスト</a:t>
            </a:r>
            <a:r>
              <a:rPr lang="ja-JP" altLang="en-US" sz="2000" dirty="0"/>
              <a:t>等もあります</a:t>
            </a:r>
            <a:endParaRPr lang="en-US" altLang="ja-JP" sz="20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1244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166</Words>
  <Application>Microsoft Office PowerPoint</Application>
  <PresentationFormat>画面に合わせる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Calibri</vt:lpstr>
      <vt:lpstr>Wingdings</vt:lpstr>
      <vt:lpstr>Office ​​テーマ</vt:lpstr>
      <vt:lpstr>VSTRJの項目困難度と受験者の能力推定値の分布</vt:lpstr>
      <vt:lpstr>表１：ミスフィット項目（全体）</vt:lpstr>
      <vt:lpstr>表２：受験者Ｌ１別の項目分析結果比較</vt:lpstr>
      <vt:lpstr>引用文献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Tatsu</dc:creator>
  <cp:lastModifiedBy>TatsuOptiplex9020</cp:lastModifiedBy>
  <cp:revision>13</cp:revision>
  <dcterms:created xsi:type="dcterms:W3CDTF">2012-08-17T21:51:58Z</dcterms:created>
  <dcterms:modified xsi:type="dcterms:W3CDTF">2018-02-06T04:39:26Z</dcterms:modified>
</cp:coreProperties>
</file>