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8" r:id="rId3"/>
    <p:sldId id="260" r:id="rId4"/>
    <p:sldId id="373" r:id="rId5"/>
    <p:sldId id="504" r:id="rId6"/>
    <p:sldId id="512" r:id="rId7"/>
    <p:sldId id="506" r:id="rId8"/>
    <p:sldId id="384" r:id="rId9"/>
    <p:sldId id="509" r:id="rId10"/>
    <p:sldId id="507" r:id="rId11"/>
    <p:sldId id="519" r:id="rId12"/>
    <p:sldId id="352" r:id="rId13"/>
    <p:sldId id="508" r:id="rId14"/>
    <p:sldId id="386" r:id="rId15"/>
    <p:sldId id="503" r:id="rId16"/>
    <p:sldId id="383" r:id="rId17"/>
    <p:sldId id="261" r:id="rId18"/>
    <p:sldId id="257" r:id="rId19"/>
    <p:sldId id="514" r:id="rId20"/>
    <p:sldId id="376" r:id="rId21"/>
    <p:sldId id="382" r:id="rId22"/>
    <p:sldId id="265" r:id="rId23"/>
    <p:sldId id="516" r:id="rId24"/>
    <p:sldId id="517" r:id="rId25"/>
    <p:sldId id="515" r:id="rId26"/>
    <p:sldId id="518" r:id="rId27"/>
    <p:sldId id="262" r:id="rId28"/>
    <p:sldId id="51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下 達彦" initials="松下" lastIdx="2" clrIdx="0">
    <p:extLst>
      <p:ext uri="{19B8F6BF-5375-455C-9EA6-DF929625EA0E}">
        <p15:presenceInfo xmlns:p15="http://schemas.microsoft.com/office/powerpoint/2012/main" userId="2a7dee020e26f7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8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下 達彦" userId="2a7dee020e26f73e" providerId="LiveId" clId="{9FB3B693-2DB6-41A5-BD52-68AD315FE70D}"/>
    <pc:docChg chg="undo custSel addSld modSld sldOrd">
      <pc:chgData name="松下 達彦" userId="2a7dee020e26f73e" providerId="LiveId" clId="{9FB3B693-2DB6-41A5-BD52-68AD315FE70D}" dt="2021-03-14T13:57:02.352" v="2534"/>
      <pc:docMkLst>
        <pc:docMk/>
      </pc:docMkLst>
      <pc:sldChg chg="modSp mod">
        <pc:chgData name="松下 達彦" userId="2a7dee020e26f73e" providerId="LiveId" clId="{9FB3B693-2DB6-41A5-BD52-68AD315FE70D}" dt="2021-03-14T13:42:44.885" v="627" actId="20577"/>
        <pc:sldMkLst>
          <pc:docMk/>
          <pc:sldMk cId="1346914993" sldId="257"/>
        </pc:sldMkLst>
        <pc:spChg chg="mod">
          <ac:chgData name="松下 達彦" userId="2a7dee020e26f73e" providerId="LiveId" clId="{9FB3B693-2DB6-41A5-BD52-68AD315FE70D}" dt="2021-03-14T13:42:44.885" v="627" actId="20577"/>
          <ac:spMkLst>
            <pc:docMk/>
            <pc:sldMk cId="1346914993" sldId="257"/>
            <ac:spMk id="3" creationId="{6533D7F2-2314-4DD6-897E-114309175D7E}"/>
          </ac:spMkLst>
        </pc:spChg>
      </pc:sldChg>
      <pc:sldChg chg="new">
        <pc:chgData name="松下 達彦" userId="2a7dee020e26f73e" providerId="LiveId" clId="{9FB3B693-2DB6-41A5-BD52-68AD315FE70D}" dt="2021-03-14T11:46:33.707" v="0" actId="680"/>
        <pc:sldMkLst>
          <pc:docMk/>
          <pc:sldMk cId="3535193659" sldId="258"/>
        </pc:sldMkLst>
      </pc:sldChg>
      <pc:sldChg chg="modSp new mod ord">
        <pc:chgData name="松下 達彦" userId="2a7dee020e26f73e" providerId="LiveId" clId="{9FB3B693-2DB6-41A5-BD52-68AD315FE70D}" dt="2021-03-14T13:54:49.693" v="2383" actId="6549"/>
        <pc:sldMkLst>
          <pc:docMk/>
          <pc:sldMk cId="289200658" sldId="259"/>
        </pc:sldMkLst>
        <pc:spChg chg="mod">
          <ac:chgData name="松下 達彦" userId="2a7dee020e26f73e" providerId="LiveId" clId="{9FB3B693-2DB6-41A5-BD52-68AD315FE70D}" dt="2021-03-14T13:54:49.693" v="2383" actId="6549"/>
          <ac:spMkLst>
            <pc:docMk/>
            <pc:sldMk cId="289200658" sldId="259"/>
            <ac:spMk id="2" creationId="{8E0DEFCF-054E-4D09-A39F-E24B7AA4CD75}"/>
          </ac:spMkLst>
        </pc:spChg>
        <pc:spChg chg="mod">
          <ac:chgData name="松下 達彦" userId="2a7dee020e26f73e" providerId="LiveId" clId="{9FB3B693-2DB6-41A5-BD52-68AD315FE70D}" dt="2021-03-14T13:44:15.531" v="775" actId="20577"/>
          <ac:spMkLst>
            <pc:docMk/>
            <pc:sldMk cId="289200658" sldId="259"/>
            <ac:spMk id="3" creationId="{878F6650-2FA0-412F-82C7-1BB314EE1F5D}"/>
          </ac:spMkLst>
        </pc:spChg>
      </pc:sldChg>
      <pc:sldChg chg="modSp new mod">
        <pc:chgData name="松下 達彦" userId="2a7dee020e26f73e" providerId="LiveId" clId="{9FB3B693-2DB6-41A5-BD52-68AD315FE70D}" dt="2021-03-14T13:57:02.352" v="2534"/>
        <pc:sldMkLst>
          <pc:docMk/>
          <pc:sldMk cId="4213359864" sldId="260"/>
        </pc:sldMkLst>
        <pc:spChg chg="mod">
          <ac:chgData name="松下 達彦" userId="2a7dee020e26f73e" providerId="LiveId" clId="{9FB3B693-2DB6-41A5-BD52-68AD315FE70D}" dt="2021-03-14T13:51:43.497" v="1940" actId="20578"/>
          <ac:spMkLst>
            <pc:docMk/>
            <pc:sldMk cId="4213359864" sldId="260"/>
            <ac:spMk id="2" creationId="{3AC8ADC7-A098-4950-815B-E455B251FF25}"/>
          </ac:spMkLst>
        </pc:spChg>
        <pc:spChg chg="mod">
          <ac:chgData name="松下 達彦" userId="2a7dee020e26f73e" providerId="LiveId" clId="{9FB3B693-2DB6-41A5-BD52-68AD315FE70D}" dt="2021-03-14T13:57:02.352" v="2534"/>
          <ac:spMkLst>
            <pc:docMk/>
            <pc:sldMk cId="4213359864" sldId="260"/>
            <ac:spMk id="3" creationId="{DE767B5D-1D52-4D72-AE2B-19BECDC09104}"/>
          </ac:spMkLst>
        </pc:spChg>
      </pc:sldChg>
      <pc:sldChg chg="modSp new mod">
        <pc:chgData name="松下 達彦" userId="2a7dee020e26f73e" providerId="LiveId" clId="{9FB3B693-2DB6-41A5-BD52-68AD315FE70D}" dt="2021-03-14T13:52:34.808" v="2047" actId="21"/>
        <pc:sldMkLst>
          <pc:docMk/>
          <pc:sldMk cId="867251762" sldId="261"/>
        </pc:sldMkLst>
        <pc:spChg chg="mod">
          <ac:chgData name="松下 達彦" userId="2a7dee020e26f73e" providerId="LiveId" clId="{9FB3B693-2DB6-41A5-BD52-68AD315FE70D}" dt="2021-03-14T13:48:21.482" v="1397"/>
          <ac:spMkLst>
            <pc:docMk/>
            <pc:sldMk cId="867251762" sldId="261"/>
            <ac:spMk id="2" creationId="{89138DA1-6665-474D-AD86-D53F55A787F0}"/>
          </ac:spMkLst>
        </pc:spChg>
        <pc:spChg chg="mod">
          <ac:chgData name="松下 達彦" userId="2a7dee020e26f73e" providerId="LiveId" clId="{9FB3B693-2DB6-41A5-BD52-68AD315FE70D}" dt="2021-03-14T13:52:34.808" v="2047" actId="21"/>
          <ac:spMkLst>
            <pc:docMk/>
            <pc:sldMk cId="867251762" sldId="261"/>
            <ac:spMk id="3" creationId="{9C312ABA-D983-4D3B-BDCD-8380D1EFC574}"/>
          </ac:spMkLst>
        </pc:spChg>
      </pc:sldChg>
      <pc:sldChg chg="modSp new mod">
        <pc:chgData name="松下 達彦" userId="2a7dee020e26f73e" providerId="LiveId" clId="{9FB3B693-2DB6-41A5-BD52-68AD315FE70D}" dt="2021-03-14T13:51:20.861" v="1939"/>
        <pc:sldMkLst>
          <pc:docMk/>
          <pc:sldMk cId="3686522700" sldId="262"/>
        </pc:sldMkLst>
        <pc:spChg chg="mod">
          <ac:chgData name="松下 達彦" userId="2a7dee020e26f73e" providerId="LiveId" clId="{9FB3B693-2DB6-41A5-BD52-68AD315FE70D}" dt="2021-03-14T13:51:20.861" v="1939"/>
          <ac:spMkLst>
            <pc:docMk/>
            <pc:sldMk cId="3686522700" sldId="262"/>
            <ac:spMk id="2" creationId="{3168A285-D9F8-4F9D-8536-1A104E05CA4D}"/>
          </ac:spMkLst>
        </pc:spChg>
      </pc:sldChg>
      <pc:sldChg chg="modSp new mod">
        <pc:chgData name="松下 達彦" userId="2a7dee020e26f73e" providerId="LiveId" clId="{9FB3B693-2DB6-41A5-BD52-68AD315FE70D}" dt="2021-03-14T13:54:08.500" v="2338" actId="20577"/>
        <pc:sldMkLst>
          <pc:docMk/>
          <pc:sldMk cId="239800004" sldId="263"/>
        </pc:sldMkLst>
        <pc:spChg chg="mod">
          <ac:chgData name="松下 達彦" userId="2a7dee020e26f73e" providerId="LiveId" clId="{9FB3B693-2DB6-41A5-BD52-68AD315FE70D}" dt="2021-03-14T13:52:20.639" v="2045"/>
          <ac:spMkLst>
            <pc:docMk/>
            <pc:sldMk cId="239800004" sldId="263"/>
            <ac:spMk id="2" creationId="{5110FE16-87C8-444D-B422-37850A41150E}"/>
          </ac:spMkLst>
        </pc:spChg>
        <pc:spChg chg="mod">
          <ac:chgData name="松下 達彦" userId="2a7dee020e26f73e" providerId="LiveId" clId="{9FB3B693-2DB6-41A5-BD52-68AD315FE70D}" dt="2021-03-14T13:54:08.500" v="2338" actId="20577"/>
          <ac:spMkLst>
            <pc:docMk/>
            <pc:sldMk cId="239800004" sldId="263"/>
            <ac:spMk id="3" creationId="{7BF236B2-480D-45F2-9B1E-36D109CB2354}"/>
          </ac:spMkLst>
        </pc:spChg>
      </pc:sldChg>
    </pc:docChg>
  </pc:docChgLst>
  <pc:docChgLst>
    <pc:chgData name="松下 達彦" userId="2a7dee020e26f73e" providerId="LiveId" clId="{3A0CC65E-39B3-48E8-9166-0F63529F2572}"/>
    <pc:docChg chg="addSld modSld">
      <pc:chgData name="松下 達彦" userId="2a7dee020e26f73e" providerId="LiveId" clId="{3A0CC65E-39B3-48E8-9166-0F63529F2572}" dt="2021-03-14T17:12:05.124" v="323" actId="20577"/>
      <pc:docMkLst>
        <pc:docMk/>
      </pc:docMkLst>
      <pc:sldChg chg="modSp mod">
        <pc:chgData name="松下 達彦" userId="2a7dee020e26f73e" providerId="LiveId" clId="{3A0CC65E-39B3-48E8-9166-0F63529F2572}" dt="2021-03-14T17:07:10.690" v="11" actId="5793"/>
        <pc:sldMkLst>
          <pc:docMk/>
          <pc:sldMk cId="239800004" sldId="263"/>
        </pc:sldMkLst>
        <pc:spChg chg="mod">
          <ac:chgData name="松下 達彦" userId="2a7dee020e26f73e" providerId="LiveId" clId="{3A0CC65E-39B3-48E8-9166-0F63529F2572}" dt="2021-03-14T17:07:10.690" v="11" actId="5793"/>
          <ac:spMkLst>
            <pc:docMk/>
            <pc:sldMk cId="239800004" sldId="263"/>
            <ac:spMk id="3" creationId="{7BF236B2-480D-45F2-9B1E-36D109CB2354}"/>
          </ac:spMkLst>
        </pc:spChg>
      </pc:sldChg>
      <pc:sldChg chg="addSp delSp modSp new mod">
        <pc:chgData name="松下 達彦" userId="2a7dee020e26f73e" providerId="LiveId" clId="{3A0CC65E-39B3-48E8-9166-0F63529F2572}" dt="2021-03-14T17:11:21.447" v="290" actId="12084"/>
        <pc:sldMkLst>
          <pc:docMk/>
          <pc:sldMk cId="2651638297" sldId="264"/>
        </pc:sldMkLst>
        <pc:spChg chg="mod">
          <ac:chgData name="松下 達彦" userId="2a7dee020e26f73e" providerId="LiveId" clId="{3A0CC65E-39B3-48E8-9166-0F63529F2572}" dt="2021-03-14T17:07:37.423" v="71" actId="20577"/>
          <ac:spMkLst>
            <pc:docMk/>
            <pc:sldMk cId="2651638297" sldId="264"/>
            <ac:spMk id="2" creationId="{00B66CCC-705F-4ED0-8F4E-AE89C6898BF0}"/>
          </ac:spMkLst>
        </pc:spChg>
        <pc:spChg chg="add del mod">
          <ac:chgData name="松下 達彦" userId="2a7dee020e26f73e" providerId="LiveId" clId="{3A0CC65E-39B3-48E8-9166-0F63529F2572}" dt="2021-03-14T17:11:21.447" v="290" actId="12084"/>
          <ac:spMkLst>
            <pc:docMk/>
            <pc:sldMk cId="2651638297" sldId="264"/>
            <ac:spMk id="3" creationId="{A698FDE2-9859-4F7C-9048-10482DDEB4F3}"/>
          </ac:spMkLst>
        </pc:spChg>
        <pc:graphicFrameChg chg="add del mod">
          <ac:chgData name="松下 達彦" userId="2a7dee020e26f73e" providerId="LiveId" clId="{3A0CC65E-39B3-48E8-9166-0F63529F2572}" dt="2021-03-14T17:10:24.823" v="286" actId="12084"/>
          <ac:graphicFrameMkLst>
            <pc:docMk/>
            <pc:sldMk cId="2651638297" sldId="264"/>
            <ac:graphicFrameMk id="4" creationId="{C7AF5404-8C22-4506-8511-CEB285DA6AB3}"/>
          </ac:graphicFrameMkLst>
        </pc:graphicFrameChg>
        <pc:graphicFrameChg chg="add del mod">
          <ac:chgData name="松下 達彦" userId="2a7dee020e26f73e" providerId="LiveId" clId="{3A0CC65E-39B3-48E8-9166-0F63529F2572}" dt="2021-03-14T17:11:21.447" v="290" actId="12084"/>
          <ac:graphicFrameMkLst>
            <pc:docMk/>
            <pc:sldMk cId="2651638297" sldId="264"/>
            <ac:graphicFrameMk id="5" creationId="{1096DC73-C29B-4F41-A50F-ED5485E4A20C}"/>
          </ac:graphicFrameMkLst>
        </pc:graphicFrameChg>
      </pc:sldChg>
      <pc:sldChg chg="modSp new mod">
        <pc:chgData name="松下 達彦" userId="2a7dee020e26f73e" providerId="LiveId" clId="{3A0CC65E-39B3-48E8-9166-0F63529F2572}" dt="2021-03-14T17:12:05.124" v="323" actId="20577"/>
        <pc:sldMkLst>
          <pc:docMk/>
          <pc:sldMk cId="3325890286" sldId="265"/>
        </pc:sldMkLst>
        <pc:spChg chg="mod">
          <ac:chgData name="松下 達彦" userId="2a7dee020e26f73e" providerId="LiveId" clId="{3A0CC65E-39B3-48E8-9166-0F63529F2572}" dt="2021-03-14T17:12:05.124" v="323" actId="20577"/>
          <ac:spMkLst>
            <pc:docMk/>
            <pc:sldMk cId="3325890286" sldId="265"/>
            <ac:spMk id="2" creationId="{6F5A1D5E-D7BC-4F16-99C6-0C1B6A6E52C3}"/>
          </ac:spMkLst>
        </pc:spChg>
      </pc:sldChg>
    </pc:docChg>
  </pc:docChgLst>
  <pc:docChgLst>
    <pc:chgData name="松下 達彦" userId="2a7dee020e26f73e" providerId="LiveId" clId="{EEBF3E64-8287-4D4A-8ADC-637F04C681FC}"/>
    <pc:docChg chg="undo redo custSel addSld delSld modSld modShowInfo">
      <pc:chgData name="松下 達彦" userId="2a7dee020e26f73e" providerId="LiveId" clId="{EEBF3E64-8287-4D4A-8ADC-637F04C681FC}" dt="2021-03-27T01:57:20.989" v="2860" actId="20577"/>
      <pc:docMkLst>
        <pc:docMk/>
      </pc:docMkLst>
      <pc:sldChg chg="addSp delSp modSp modTransition modAnim">
        <pc:chgData name="松下 達彦" userId="2a7dee020e26f73e" providerId="LiveId" clId="{EEBF3E64-8287-4D4A-8ADC-637F04C681FC}" dt="2021-03-27T01:51:56.041" v="2737"/>
        <pc:sldMkLst>
          <pc:docMk/>
          <pc:sldMk cId="2670966690" sldId="256"/>
        </pc:sldMkLst>
        <pc:picChg chg="add del mod">
          <ac:chgData name="松下 達彦" userId="2a7dee020e26f73e" providerId="LiveId" clId="{EEBF3E64-8287-4D4A-8ADC-637F04C681FC}" dt="2021-03-27T01:24:56.429" v="2730"/>
          <ac:picMkLst>
            <pc:docMk/>
            <pc:sldMk cId="2670966690" sldId="256"/>
            <ac:picMk id="4" creationId="{9BBC63B0-9EC4-4BFE-BCCA-11BFE56A9F05}"/>
          </ac:picMkLst>
        </pc:picChg>
        <pc:picChg chg="add del mod">
          <ac:chgData name="松下 達彦" userId="2a7dee020e26f73e" providerId="LiveId" clId="{EEBF3E64-8287-4D4A-8ADC-637F04C681FC}" dt="2021-03-27T01:26:37.268" v="2733"/>
          <ac:picMkLst>
            <pc:docMk/>
            <pc:sldMk cId="2670966690" sldId="256"/>
            <ac:picMk id="5" creationId="{9B087401-2A3A-4757-837F-746D44A49AEB}"/>
          </ac:picMkLst>
        </pc:picChg>
        <pc:picChg chg="add del mod">
          <ac:chgData name="松下 達彦" userId="2a7dee020e26f73e" providerId="LiveId" clId="{EEBF3E64-8287-4D4A-8ADC-637F04C681FC}" dt="2021-03-27T01:26:48.085" v="2735"/>
          <ac:picMkLst>
            <pc:docMk/>
            <pc:sldMk cId="2670966690" sldId="256"/>
            <ac:picMk id="6" creationId="{BB157E27-C7D4-4BD4-B6AA-233FEBDC5493}"/>
          </ac:picMkLst>
        </pc:picChg>
        <pc:picChg chg="add mod">
          <ac:chgData name="松下 達彦" userId="2a7dee020e26f73e" providerId="LiveId" clId="{EEBF3E64-8287-4D4A-8ADC-637F04C681FC}" dt="2021-03-27T01:51:56.041" v="2737"/>
          <ac:picMkLst>
            <pc:docMk/>
            <pc:sldMk cId="2670966690" sldId="256"/>
            <ac:picMk id="7" creationId="{1B8726EE-4C06-4948-B28A-0A1D402772F8}"/>
          </ac:picMkLst>
        </pc:picChg>
      </pc:sldChg>
      <pc:sldChg chg="addSp modSp modTransition modAnim">
        <pc:chgData name="松下 達彦" userId="2a7dee020e26f73e" providerId="LiveId" clId="{EEBF3E64-8287-4D4A-8ADC-637F04C681FC}" dt="2021-03-27T01:51:56.041" v="2737"/>
        <pc:sldMkLst>
          <pc:docMk/>
          <pc:sldMk cId="1346914993" sldId="257"/>
        </pc:sldMkLst>
        <pc:spChg chg="mod">
          <ac:chgData name="松下 達彦" userId="2a7dee020e26f73e" providerId="LiveId" clId="{EEBF3E64-8287-4D4A-8ADC-637F04C681FC}" dt="2021-03-26T04:57:52.823" v="171" actId="20577"/>
          <ac:spMkLst>
            <pc:docMk/>
            <pc:sldMk cId="1346914993" sldId="257"/>
            <ac:spMk id="3" creationId="{6533D7F2-2314-4DD6-897E-114309175D7E}"/>
          </ac:spMkLst>
        </pc:spChg>
        <pc:picChg chg="add mod">
          <ac:chgData name="松下 達彦" userId="2a7dee020e26f73e" providerId="LiveId" clId="{EEBF3E64-8287-4D4A-8ADC-637F04C681FC}" dt="2021-03-27T01:51:56.041" v="2737"/>
          <ac:picMkLst>
            <pc:docMk/>
            <pc:sldMk cId="1346914993" sldId="257"/>
            <ac:picMk id="4" creationId="{C69C7FEE-F22F-425B-B380-48FA05774A34}"/>
          </ac:picMkLst>
        </pc:picChg>
      </pc:sldChg>
      <pc:sldChg chg="addSp delSp modSp mod modTransition modAnim">
        <pc:chgData name="松下 達彦" userId="2a7dee020e26f73e" providerId="LiveId" clId="{EEBF3E64-8287-4D4A-8ADC-637F04C681FC}" dt="2021-03-27T01:51:56.041" v="2737"/>
        <pc:sldMkLst>
          <pc:docMk/>
          <pc:sldMk cId="3535193659" sldId="258"/>
        </pc:sldMkLst>
        <pc:spChg chg="mod">
          <ac:chgData name="松下 達彦" userId="2a7dee020e26f73e" providerId="LiveId" clId="{EEBF3E64-8287-4D4A-8ADC-637F04C681FC}" dt="2021-03-27T01:27:01.059" v="2736" actId="11"/>
          <ac:spMkLst>
            <pc:docMk/>
            <pc:sldMk cId="3535193659" sldId="258"/>
            <ac:spMk id="3" creationId="{B51040F8-89C3-4BD3-A8E7-AC692FB85C2A}"/>
          </ac:spMkLst>
        </pc:spChg>
        <pc:picChg chg="add del mod">
          <ac:chgData name="松下 達彦" userId="2a7dee020e26f73e" providerId="LiveId" clId="{EEBF3E64-8287-4D4A-8ADC-637F04C681FC}" dt="2021-03-27T01:24:56.429" v="2730"/>
          <ac:picMkLst>
            <pc:docMk/>
            <pc:sldMk cId="3535193659" sldId="258"/>
            <ac:picMk id="4" creationId="{80C71F4C-2DD4-4985-B8A8-3D9CDCDFAEFD}"/>
          </ac:picMkLst>
        </pc:picChg>
        <pc:picChg chg="add del mod">
          <ac:chgData name="松下 達彦" userId="2a7dee020e26f73e" providerId="LiveId" clId="{EEBF3E64-8287-4D4A-8ADC-637F04C681FC}" dt="2021-03-27T01:26:37.268" v="2733"/>
          <ac:picMkLst>
            <pc:docMk/>
            <pc:sldMk cId="3535193659" sldId="258"/>
            <ac:picMk id="5" creationId="{18CBA892-BE09-4BA2-AD9B-21B457A04AE6}"/>
          </ac:picMkLst>
        </pc:picChg>
        <pc:picChg chg="add del mod">
          <ac:chgData name="松下 達彦" userId="2a7dee020e26f73e" providerId="LiveId" clId="{EEBF3E64-8287-4D4A-8ADC-637F04C681FC}" dt="2021-03-27T01:26:48.085" v="2735"/>
          <ac:picMkLst>
            <pc:docMk/>
            <pc:sldMk cId="3535193659" sldId="258"/>
            <ac:picMk id="6" creationId="{EC6A42DC-CD97-4BFE-876B-64698AD3E026}"/>
          </ac:picMkLst>
        </pc:picChg>
        <pc:picChg chg="add mod">
          <ac:chgData name="松下 達彦" userId="2a7dee020e26f73e" providerId="LiveId" clId="{EEBF3E64-8287-4D4A-8ADC-637F04C681FC}" dt="2021-03-27T01:51:56.041" v="2737"/>
          <ac:picMkLst>
            <pc:docMk/>
            <pc:sldMk cId="3535193659" sldId="258"/>
            <ac:picMk id="7" creationId="{3AD378FB-7198-4133-A0D1-DFB264C98CF4}"/>
          </ac:picMkLst>
        </pc:picChg>
      </pc:sldChg>
      <pc:sldChg chg="addSp modSp modTransition">
        <pc:chgData name="松下 達彦" userId="2a7dee020e26f73e" providerId="LiveId" clId="{EEBF3E64-8287-4D4A-8ADC-637F04C681FC}" dt="2021-03-27T01:51:56.041" v="2737"/>
        <pc:sldMkLst>
          <pc:docMk/>
          <pc:sldMk cId="4213359864" sldId="260"/>
        </pc:sldMkLst>
        <pc:picChg chg="add mod">
          <ac:chgData name="松下 達彦" userId="2a7dee020e26f73e" providerId="LiveId" clId="{EEBF3E64-8287-4D4A-8ADC-637F04C681FC}" dt="2021-03-27T01:51:56.041" v="2737"/>
          <ac:picMkLst>
            <pc:docMk/>
            <pc:sldMk cId="4213359864" sldId="260"/>
            <ac:picMk id="5" creationId="{FDA6D838-C9BB-4E01-BFB2-4AC55AD85025}"/>
          </ac:picMkLst>
        </pc:picChg>
      </pc:sldChg>
      <pc:sldChg chg="addSp modSp modTransition">
        <pc:chgData name="松下 達彦" userId="2a7dee020e26f73e" providerId="LiveId" clId="{EEBF3E64-8287-4D4A-8ADC-637F04C681FC}" dt="2021-03-27T01:51:56.041" v="2737"/>
        <pc:sldMkLst>
          <pc:docMk/>
          <pc:sldMk cId="867251762" sldId="261"/>
        </pc:sldMkLst>
        <pc:picChg chg="add mod">
          <ac:chgData name="松下 達彦" userId="2a7dee020e26f73e" providerId="LiveId" clId="{EEBF3E64-8287-4D4A-8ADC-637F04C681FC}" dt="2021-03-27T01:51:56.041" v="2737"/>
          <ac:picMkLst>
            <pc:docMk/>
            <pc:sldMk cId="867251762" sldId="261"/>
            <ac:picMk id="4" creationId="{3519E40B-F75F-4E81-B33A-6F370C1EBEBF}"/>
          </ac:picMkLst>
        </pc:picChg>
      </pc:sldChg>
      <pc:sldChg chg="addSp modSp mod modTransition">
        <pc:chgData name="松下 達彦" userId="2a7dee020e26f73e" providerId="LiveId" clId="{EEBF3E64-8287-4D4A-8ADC-637F04C681FC}" dt="2021-03-27T01:51:56.041" v="2737"/>
        <pc:sldMkLst>
          <pc:docMk/>
          <pc:sldMk cId="3686522700" sldId="262"/>
        </pc:sldMkLst>
        <pc:spChg chg="mod">
          <ac:chgData name="松下 達彦" userId="2a7dee020e26f73e" providerId="LiveId" clId="{EEBF3E64-8287-4D4A-8ADC-637F04C681FC}" dt="2021-03-26T18:51:39.026" v="226" actId="20577"/>
          <ac:spMkLst>
            <pc:docMk/>
            <pc:sldMk cId="3686522700" sldId="262"/>
            <ac:spMk id="2" creationId="{3168A285-D9F8-4F9D-8536-1A104E05CA4D}"/>
          </ac:spMkLst>
        </pc:spChg>
        <pc:spChg chg="mod">
          <ac:chgData name="松下 達彦" userId="2a7dee020e26f73e" providerId="LiveId" clId="{EEBF3E64-8287-4D4A-8ADC-637F04C681FC}" dt="2021-03-26T18:51:23.140" v="216"/>
          <ac:spMkLst>
            <pc:docMk/>
            <pc:sldMk cId="3686522700" sldId="262"/>
            <ac:spMk id="3" creationId="{F132A15D-B1CD-49F5-958E-F2A0FE4A0ECF}"/>
          </ac:spMkLst>
        </pc:spChg>
        <pc:picChg chg="add mod">
          <ac:chgData name="松下 達彦" userId="2a7dee020e26f73e" providerId="LiveId" clId="{EEBF3E64-8287-4D4A-8ADC-637F04C681FC}" dt="2021-03-27T01:51:56.041" v="2737"/>
          <ac:picMkLst>
            <pc:docMk/>
            <pc:sldMk cId="3686522700" sldId="262"/>
            <ac:picMk id="4" creationId="{D718A143-01CC-4269-87B8-6AFA4E44E11D}"/>
          </ac:picMkLst>
        </pc:picChg>
      </pc:sldChg>
      <pc:sldChg chg="addSp modSp mod modTransition">
        <pc:chgData name="松下 達彦" userId="2a7dee020e26f73e" providerId="LiveId" clId="{EEBF3E64-8287-4D4A-8ADC-637F04C681FC}" dt="2021-03-27T01:57:03.286" v="2847" actId="207"/>
        <pc:sldMkLst>
          <pc:docMk/>
          <pc:sldMk cId="3325890286" sldId="265"/>
        </pc:sldMkLst>
        <pc:spChg chg="mod">
          <ac:chgData name="松下 達彦" userId="2a7dee020e26f73e" providerId="LiveId" clId="{EEBF3E64-8287-4D4A-8ADC-637F04C681FC}" dt="2021-03-26T21:33:36.604" v="2465" actId="2711"/>
          <ac:spMkLst>
            <pc:docMk/>
            <pc:sldMk cId="3325890286" sldId="265"/>
            <ac:spMk id="2" creationId="{6F5A1D5E-D7BC-4F16-99C6-0C1B6A6E52C3}"/>
          </ac:spMkLst>
        </pc:spChg>
        <pc:spChg chg="mod">
          <ac:chgData name="松下 達彦" userId="2a7dee020e26f73e" providerId="LiveId" clId="{EEBF3E64-8287-4D4A-8ADC-637F04C681FC}" dt="2021-03-27T01:57:03.286" v="2847" actId="207"/>
          <ac:spMkLst>
            <pc:docMk/>
            <pc:sldMk cId="3325890286" sldId="265"/>
            <ac:spMk id="3" creationId="{CC694691-A747-40DA-BAC0-CB7F2C98350D}"/>
          </ac:spMkLst>
        </pc:spChg>
        <pc:picChg chg="add mod">
          <ac:chgData name="松下 達彦" userId="2a7dee020e26f73e" providerId="LiveId" clId="{EEBF3E64-8287-4D4A-8ADC-637F04C681FC}" dt="2021-03-27T01:51:56.041" v="2737"/>
          <ac:picMkLst>
            <pc:docMk/>
            <pc:sldMk cId="3325890286" sldId="265"/>
            <ac:picMk id="4" creationId="{54395923-9518-48D8-9BB9-018024626EC9}"/>
          </ac:picMkLst>
        </pc:picChg>
      </pc:sldChg>
      <pc:sldChg chg="addSp modSp modTransition">
        <pc:chgData name="松下 達彦" userId="2a7dee020e26f73e" providerId="LiveId" clId="{EEBF3E64-8287-4D4A-8ADC-637F04C681FC}" dt="2021-03-27T01:51:56.041" v="2737"/>
        <pc:sldMkLst>
          <pc:docMk/>
          <pc:sldMk cId="2554708748" sldId="352"/>
        </pc:sldMkLst>
        <pc:picChg chg="add mod">
          <ac:chgData name="松下 達彦" userId="2a7dee020e26f73e" providerId="LiveId" clId="{EEBF3E64-8287-4D4A-8ADC-637F04C681FC}" dt="2021-03-27T01:51:56.041" v="2737"/>
          <ac:picMkLst>
            <pc:docMk/>
            <pc:sldMk cId="2554708748" sldId="352"/>
            <ac:picMk id="10" creationId="{B31411F4-714B-40DF-A638-0BDBFDDC6587}"/>
          </ac:picMkLst>
        </pc:picChg>
      </pc:sldChg>
      <pc:sldChg chg="addSp modSp modTransition">
        <pc:chgData name="松下 達彦" userId="2a7dee020e26f73e" providerId="LiveId" clId="{EEBF3E64-8287-4D4A-8ADC-637F04C681FC}" dt="2021-03-27T01:51:56.041" v="2737"/>
        <pc:sldMkLst>
          <pc:docMk/>
          <pc:sldMk cId="744508694" sldId="373"/>
        </pc:sldMkLst>
        <pc:picChg chg="add mod">
          <ac:chgData name="松下 達彦" userId="2a7dee020e26f73e" providerId="LiveId" clId="{EEBF3E64-8287-4D4A-8ADC-637F04C681FC}" dt="2021-03-27T01:51:56.041" v="2737"/>
          <ac:picMkLst>
            <pc:docMk/>
            <pc:sldMk cId="744508694" sldId="373"/>
            <ac:picMk id="3" creationId="{BA7423D4-3240-4DF6-847A-3BEAE8190E02}"/>
          </ac:picMkLst>
        </pc:picChg>
      </pc:sldChg>
      <pc:sldChg chg="addSp modSp mod modTransition">
        <pc:chgData name="松下 達彦" userId="2a7dee020e26f73e" providerId="LiveId" clId="{EEBF3E64-8287-4D4A-8ADC-637F04C681FC}" dt="2021-03-27T01:51:56.041" v="2737"/>
        <pc:sldMkLst>
          <pc:docMk/>
          <pc:sldMk cId="605870510" sldId="376"/>
        </pc:sldMkLst>
        <pc:spChg chg="mod">
          <ac:chgData name="松下 達彦" userId="2a7dee020e26f73e" providerId="LiveId" clId="{EEBF3E64-8287-4D4A-8ADC-637F04C681FC}" dt="2021-03-26T19:43:04.182" v="271" actId="20577"/>
          <ac:spMkLst>
            <pc:docMk/>
            <pc:sldMk cId="605870510" sldId="376"/>
            <ac:spMk id="2" creationId="{3AC8ADC7-A098-4950-815B-E455B251FF25}"/>
          </ac:spMkLst>
        </pc:spChg>
        <pc:picChg chg="add mod">
          <ac:chgData name="松下 達彦" userId="2a7dee020e26f73e" providerId="LiveId" clId="{EEBF3E64-8287-4D4A-8ADC-637F04C681FC}" dt="2021-03-27T01:51:56.041" v="2737"/>
          <ac:picMkLst>
            <pc:docMk/>
            <pc:sldMk cId="605870510" sldId="376"/>
            <ac:picMk id="4" creationId="{9AFA61E5-8C21-4F90-B2E5-BA62D90AD47A}"/>
          </ac:picMkLst>
        </pc:picChg>
      </pc:sldChg>
      <pc:sldChg chg="addSp modSp mod modTransition">
        <pc:chgData name="松下 達彦" userId="2a7dee020e26f73e" providerId="LiveId" clId="{EEBF3E64-8287-4D4A-8ADC-637F04C681FC}" dt="2021-03-27T01:51:56.041" v="2737"/>
        <pc:sldMkLst>
          <pc:docMk/>
          <pc:sldMk cId="163678166" sldId="382"/>
        </pc:sldMkLst>
        <pc:spChg chg="mod">
          <ac:chgData name="松下 達彦" userId="2a7dee020e26f73e" providerId="LiveId" clId="{EEBF3E64-8287-4D4A-8ADC-637F04C681FC}" dt="2021-03-26T19:43:14.364" v="275" actId="207"/>
          <ac:spMkLst>
            <pc:docMk/>
            <pc:sldMk cId="163678166" sldId="382"/>
            <ac:spMk id="2" creationId="{00000000-0000-0000-0000-000000000000}"/>
          </ac:spMkLst>
        </pc:spChg>
        <pc:picChg chg="add mod">
          <ac:chgData name="松下 達彦" userId="2a7dee020e26f73e" providerId="LiveId" clId="{EEBF3E64-8287-4D4A-8ADC-637F04C681FC}" dt="2021-03-27T01:51:56.041" v="2737"/>
          <ac:picMkLst>
            <pc:docMk/>
            <pc:sldMk cId="163678166" sldId="382"/>
            <ac:picMk id="4" creationId="{AB79DD5A-8FD6-4C09-A013-CC99762AD8B8}"/>
          </ac:picMkLst>
        </pc:picChg>
      </pc:sldChg>
      <pc:sldChg chg="addSp modSp modTransition">
        <pc:chgData name="松下 達彦" userId="2a7dee020e26f73e" providerId="LiveId" clId="{EEBF3E64-8287-4D4A-8ADC-637F04C681FC}" dt="2021-03-27T01:51:56.041" v="2737"/>
        <pc:sldMkLst>
          <pc:docMk/>
          <pc:sldMk cId="1805643355" sldId="383"/>
        </pc:sldMkLst>
        <pc:picChg chg="add mod">
          <ac:chgData name="松下 達彦" userId="2a7dee020e26f73e" providerId="LiveId" clId="{EEBF3E64-8287-4D4A-8ADC-637F04C681FC}" dt="2021-03-27T01:51:56.041" v="2737"/>
          <ac:picMkLst>
            <pc:docMk/>
            <pc:sldMk cId="1805643355" sldId="383"/>
            <ac:picMk id="4" creationId="{5BFD897E-AB66-4803-8DB3-1696F56BC02E}"/>
          </ac:picMkLst>
        </pc:picChg>
      </pc:sldChg>
      <pc:sldChg chg="addSp modSp modTransition">
        <pc:chgData name="松下 達彦" userId="2a7dee020e26f73e" providerId="LiveId" clId="{EEBF3E64-8287-4D4A-8ADC-637F04C681FC}" dt="2021-03-27T01:51:56.041" v="2737"/>
        <pc:sldMkLst>
          <pc:docMk/>
          <pc:sldMk cId="3987888460" sldId="384"/>
        </pc:sldMkLst>
        <pc:picChg chg="add mod">
          <ac:chgData name="松下 達彦" userId="2a7dee020e26f73e" providerId="LiveId" clId="{EEBF3E64-8287-4D4A-8ADC-637F04C681FC}" dt="2021-03-27T01:51:56.041" v="2737"/>
          <ac:picMkLst>
            <pc:docMk/>
            <pc:sldMk cId="3987888460" sldId="384"/>
            <ac:picMk id="3" creationId="{D512C43D-00B2-4505-B51F-8A4DBD4C8FE8}"/>
          </ac:picMkLst>
        </pc:picChg>
      </pc:sldChg>
      <pc:sldChg chg="addSp modSp modTransition">
        <pc:chgData name="松下 達彦" userId="2a7dee020e26f73e" providerId="LiveId" clId="{EEBF3E64-8287-4D4A-8ADC-637F04C681FC}" dt="2021-03-27T01:51:56.041" v="2737"/>
        <pc:sldMkLst>
          <pc:docMk/>
          <pc:sldMk cId="1338096405" sldId="386"/>
        </pc:sldMkLst>
        <pc:picChg chg="add mod">
          <ac:chgData name="松下 達彦" userId="2a7dee020e26f73e" providerId="LiveId" clId="{EEBF3E64-8287-4D4A-8ADC-637F04C681FC}" dt="2021-03-27T01:51:56.041" v="2737"/>
          <ac:picMkLst>
            <pc:docMk/>
            <pc:sldMk cId="1338096405" sldId="386"/>
            <ac:picMk id="4" creationId="{DECD2213-C6F6-48D8-97C7-5F1EB9D401CE}"/>
          </ac:picMkLst>
        </pc:picChg>
      </pc:sldChg>
      <pc:sldChg chg="addSp modSp modTransition">
        <pc:chgData name="松下 達彦" userId="2a7dee020e26f73e" providerId="LiveId" clId="{EEBF3E64-8287-4D4A-8ADC-637F04C681FC}" dt="2021-03-27T01:51:56.041" v="2737"/>
        <pc:sldMkLst>
          <pc:docMk/>
          <pc:sldMk cId="1828673595" sldId="503"/>
        </pc:sldMkLst>
        <pc:picChg chg="add mod">
          <ac:chgData name="松下 達彦" userId="2a7dee020e26f73e" providerId="LiveId" clId="{EEBF3E64-8287-4D4A-8ADC-637F04C681FC}" dt="2021-03-27T01:51:56.041" v="2737"/>
          <ac:picMkLst>
            <pc:docMk/>
            <pc:sldMk cId="1828673595" sldId="503"/>
            <ac:picMk id="32" creationId="{76B29866-DEB4-42E5-9604-447A8B5DC808}"/>
          </ac:picMkLst>
        </pc:picChg>
      </pc:sldChg>
      <pc:sldChg chg="addSp modSp modTransition">
        <pc:chgData name="松下 達彦" userId="2a7dee020e26f73e" providerId="LiveId" clId="{EEBF3E64-8287-4D4A-8ADC-637F04C681FC}" dt="2021-03-27T01:51:56.041" v="2737"/>
        <pc:sldMkLst>
          <pc:docMk/>
          <pc:sldMk cId="2340122703" sldId="504"/>
        </pc:sldMkLst>
        <pc:picChg chg="add mod">
          <ac:chgData name="松下 達彦" userId="2a7dee020e26f73e" providerId="LiveId" clId="{EEBF3E64-8287-4D4A-8ADC-637F04C681FC}" dt="2021-03-27T01:51:56.041" v="2737"/>
          <ac:picMkLst>
            <pc:docMk/>
            <pc:sldMk cId="2340122703" sldId="504"/>
            <ac:picMk id="4" creationId="{4DBF5763-288B-457D-8ECD-D282DC3BEFB9}"/>
          </ac:picMkLst>
        </pc:picChg>
      </pc:sldChg>
      <pc:sldChg chg="addSp modSp modTransition">
        <pc:chgData name="松下 達彦" userId="2a7dee020e26f73e" providerId="LiveId" clId="{EEBF3E64-8287-4D4A-8ADC-637F04C681FC}" dt="2021-03-27T01:51:56.041" v="2737"/>
        <pc:sldMkLst>
          <pc:docMk/>
          <pc:sldMk cId="2734094043" sldId="506"/>
        </pc:sldMkLst>
        <pc:picChg chg="add mod">
          <ac:chgData name="松下 達彦" userId="2a7dee020e26f73e" providerId="LiveId" clId="{EEBF3E64-8287-4D4A-8ADC-637F04C681FC}" dt="2021-03-27T01:51:56.041" v="2737"/>
          <ac:picMkLst>
            <pc:docMk/>
            <pc:sldMk cId="2734094043" sldId="506"/>
            <ac:picMk id="4" creationId="{F03ACB48-CAF5-4B5D-AA7C-994AF84BDADD}"/>
          </ac:picMkLst>
        </pc:picChg>
      </pc:sldChg>
      <pc:sldChg chg="addSp modSp modTransition">
        <pc:chgData name="松下 達彦" userId="2a7dee020e26f73e" providerId="LiveId" clId="{EEBF3E64-8287-4D4A-8ADC-637F04C681FC}" dt="2021-03-27T01:51:56.041" v="2737"/>
        <pc:sldMkLst>
          <pc:docMk/>
          <pc:sldMk cId="586683276" sldId="507"/>
        </pc:sldMkLst>
        <pc:picChg chg="add mod">
          <ac:chgData name="松下 達彦" userId="2a7dee020e26f73e" providerId="LiveId" clId="{EEBF3E64-8287-4D4A-8ADC-637F04C681FC}" dt="2021-03-27T01:51:56.041" v="2737"/>
          <ac:picMkLst>
            <pc:docMk/>
            <pc:sldMk cId="586683276" sldId="507"/>
            <ac:picMk id="5" creationId="{E00BCFB6-EF68-4580-8610-F775D1F5D630}"/>
          </ac:picMkLst>
        </pc:picChg>
      </pc:sldChg>
      <pc:sldChg chg="addSp modSp modTransition">
        <pc:chgData name="松下 達彦" userId="2a7dee020e26f73e" providerId="LiveId" clId="{EEBF3E64-8287-4D4A-8ADC-637F04C681FC}" dt="2021-03-27T01:51:56.041" v="2737"/>
        <pc:sldMkLst>
          <pc:docMk/>
          <pc:sldMk cId="694814547" sldId="508"/>
        </pc:sldMkLst>
        <pc:picChg chg="add mod">
          <ac:chgData name="松下 達彦" userId="2a7dee020e26f73e" providerId="LiveId" clId="{EEBF3E64-8287-4D4A-8ADC-637F04C681FC}" dt="2021-03-27T01:51:56.041" v="2737"/>
          <ac:picMkLst>
            <pc:docMk/>
            <pc:sldMk cId="694814547" sldId="508"/>
            <ac:picMk id="5" creationId="{3A17EC67-4168-4DC5-93BF-B04BF8DABE98}"/>
          </ac:picMkLst>
        </pc:picChg>
      </pc:sldChg>
      <pc:sldChg chg="addSp modSp modTransition">
        <pc:chgData name="松下 達彦" userId="2a7dee020e26f73e" providerId="LiveId" clId="{EEBF3E64-8287-4D4A-8ADC-637F04C681FC}" dt="2021-03-27T01:51:56.041" v="2737"/>
        <pc:sldMkLst>
          <pc:docMk/>
          <pc:sldMk cId="1281701994" sldId="509"/>
        </pc:sldMkLst>
        <pc:picChg chg="add mod">
          <ac:chgData name="松下 達彦" userId="2a7dee020e26f73e" providerId="LiveId" clId="{EEBF3E64-8287-4D4A-8ADC-637F04C681FC}" dt="2021-03-27T01:51:56.041" v="2737"/>
          <ac:picMkLst>
            <pc:docMk/>
            <pc:sldMk cId="1281701994" sldId="509"/>
            <ac:picMk id="4" creationId="{70760139-B982-4B52-B8BF-84D0F994612F}"/>
          </ac:picMkLst>
        </pc:picChg>
      </pc:sldChg>
      <pc:sldChg chg="addSp delSp modSp add del mod">
        <pc:chgData name="松下 達彦" userId="2a7dee020e26f73e" providerId="LiveId" clId="{EEBF3E64-8287-4D4A-8ADC-637F04C681FC}" dt="2021-03-26T21:37:13.233" v="2504" actId="47"/>
        <pc:sldMkLst>
          <pc:docMk/>
          <pc:sldMk cId="195003742" sldId="511"/>
        </pc:sldMkLst>
        <pc:spChg chg="add del mod">
          <ac:chgData name="松下 達彦" userId="2a7dee020e26f73e" providerId="LiveId" clId="{EEBF3E64-8287-4D4A-8ADC-637F04C681FC}" dt="2021-03-26T21:22:27.743" v="2230"/>
          <ac:spMkLst>
            <pc:docMk/>
            <pc:sldMk cId="195003742" sldId="511"/>
            <ac:spMk id="3" creationId="{10AAD9C3-2044-47AA-ACDE-5ED2AEB36A8E}"/>
          </ac:spMkLst>
        </pc:spChg>
        <pc:spChg chg="add del mod">
          <ac:chgData name="松下 達彦" userId="2a7dee020e26f73e" providerId="LiveId" clId="{EEBF3E64-8287-4D4A-8ADC-637F04C681FC}" dt="2021-03-26T21:26:30.762" v="2311" actId="47"/>
          <ac:spMkLst>
            <pc:docMk/>
            <pc:sldMk cId="195003742" sldId="511"/>
            <ac:spMk id="5" creationId="{A66371E3-3966-4053-A49A-B87BB7D4C35C}"/>
          </ac:spMkLst>
        </pc:spChg>
        <pc:spChg chg="add del mod">
          <ac:chgData name="松下 達彦" userId="2a7dee020e26f73e" providerId="LiveId" clId="{EEBF3E64-8287-4D4A-8ADC-637F04C681FC}" dt="2021-03-26T21:26:31.666" v="2312" actId="47"/>
          <ac:spMkLst>
            <pc:docMk/>
            <pc:sldMk cId="195003742" sldId="511"/>
            <ac:spMk id="6" creationId="{B65EF0F9-0BCF-4B21-8D94-A9C5D0298E59}"/>
          </ac:spMkLst>
        </pc:spChg>
        <pc:spChg chg="add del">
          <ac:chgData name="松下 達彦" userId="2a7dee020e26f73e" providerId="LiveId" clId="{EEBF3E64-8287-4D4A-8ADC-637F04C681FC}" dt="2021-03-26T21:26:32.687" v="2313" actId="47"/>
          <ac:spMkLst>
            <pc:docMk/>
            <pc:sldMk cId="195003742" sldId="511"/>
            <ac:spMk id="7" creationId="{ED492DF3-4349-4596-9A4C-A5A2F024393A}"/>
          </ac:spMkLst>
        </pc:spChg>
        <pc:spChg chg="add mod">
          <ac:chgData name="松下 達彦" userId="2a7dee020e26f73e" providerId="LiveId" clId="{EEBF3E64-8287-4D4A-8ADC-637F04C681FC}" dt="2021-03-26T21:23:48.720" v="2271" actId="1076"/>
          <ac:spMkLst>
            <pc:docMk/>
            <pc:sldMk cId="195003742" sldId="511"/>
            <ac:spMk id="8" creationId="{5B4C3196-C53F-4232-9FCD-A4894BB5133F}"/>
          </ac:spMkLst>
        </pc:spChg>
        <pc:spChg chg="add del mod">
          <ac:chgData name="松下 達彦" userId="2a7dee020e26f73e" providerId="LiveId" clId="{EEBF3E64-8287-4D4A-8ADC-637F04C681FC}" dt="2021-03-26T21:26:37.661" v="2316" actId="478"/>
          <ac:spMkLst>
            <pc:docMk/>
            <pc:sldMk cId="195003742" sldId="511"/>
            <ac:spMk id="10" creationId="{325ABB30-D8B4-4FD7-B4B8-4C8A444CD6DC}"/>
          </ac:spMkLst>
        </pc:spChg>
        <pc:graphicFrameChg chg="add del mod">
          <ac:chgData name="松下 達彦" userId="2a7dee020e26f73e" providerId="LiveId" clId="{EEBF3E64-8287-4D4A-8ADC-637F04C681FC}" dt="2021-03-26T21:26:37.661" v="2316" actId="478"/>
          <ac:graphicFrameMkLst>
            <pc:docMk/>
            <pc:sldMk cId="195003742" sldId="511"/>
            <ac:graphicFrameMk id="4" creationId="{BABBFD5E-D778-498A-B53F-A7B8CC859EEA}"/>
          </ac:graphicFrameMkLst>
        </pc:graphicFrameChg>
      </pc:sldChg>
      <pc:sldChg chg="addSp modSp modTransition">
        <pc:chgData name="松下 達彦" userId="2a7dee020e26f73e" providerId="LiveId" clId="{EEBF3E64-8287-4D4A-8ADC-637F04C681FC}" dt="2021-03-27T01:51:56.041" v="2737"/>
        <pc:sldMkLst>
          <pc:docMk/>
          <pc:sldMk cId="1243735922" sldId="512"/>
        </pc:sldMkLst>
        <pc:picChg chg="add mod">
          <ac:chgData name="松下 達彦" userId="2a7dee020e26f73e" providerId="LiveId" clId="{EEBF3E64-8287-4D4A-8ADC-637F04C681FC}" dt="2021-03-27T01:51:56.041" v="2737"/>
          <ac:picMkLst>
            <pc:docMk/>
            <pc:sldMk cId="1243735922" sldId="512"/>
            <ac:picMk id="4" creationId="{A937F579-3F6B-4464-96C7-83147C3CBC68}"/>
          </ac:picMkLst>
        </pc:picChg>
      </pc:sldChg>
      <pc:sldChg chg="addSp modSp add mod modTransition">
        <pc:chgData name="松下 達彦" userId="2a7dee020e26f73e" providerId="LiveId" clId="{EEBF3E64-8287-4D4A-8ADC-637F04C681FC}" dt="2021-03-27T01:51:56.041" v="2737"/>
        <pc:sldMkLst>
          <pc:docMk/>
          <pc:sldMk cId="2201642171" sldId="513"/>
        </pc:sldMkLst>
        <pc:spChg chg="mod">
          <ac:chgData name="松下 達彦" userId="2a7dee020e26f73e" providerId="LiveId" clId="{EEBF3E64-8287-4D4A-8ADC-637F04C681FC}" dt="2021-03-26T18:51:31.679" v="221" actId="20577"/>
          <ac:spMkLst>
            <pc:docMk/>
            <pc:sldMk cId="2201642171" sldId="513"/>
            <ac:spMk id="2" creationId="{3168A285-D9F8-4F9D-8536-1A104E05CA4D}"/>
          </ac:spMkLst>
        </pc:spChg>
        <pc:spChg chg="mod">
          <ac:chgData name="松下 達彦" userId="2a7dee020e26f73e" providerId="LiveId" clId="{EEBF3E64-8287-4D4A-8ADC-637F04C681FC}" dt="2021-03-26T18:51:18.382" v="214" actId="21"/>
          <ac:spMkLst>
            <pc:docMk/>
            <pc:sldMk cId="2201642171" sldId="513"/>
            <ac:spMk id="3" creationId="{F132A15D-B1CD-49F5-958E-F2A0FE4A0ECF}"/>
          </ac:spMkLst>
        </pc:spChg>
        <pc:picChg chg="add mod">
          <ac:chgData name="松下 達彦" userId="2a7dee020e26f73e" providerId="LiveId" clId="{EEBF3E64-8287-4D4A-8ADC-637F04C681FC}" dt="2021-03-27T01:51:56.041" v="2737"/>
          <ac:picMkLst>
            <pc:docMk/>
            <pc:sldMk cId="2201642171" sldId="513"/>
            <ac:picMk id="4" creationId="{845A8AA3-592E-44F5-B2A2-607ABEE8B085}"/>
          </ac:picMkLst>
        </pc:picChg>
      </pc:sldChg>
      <pc:sldChg chg="addSp modSp add mod modTransition modAnim">
        <pc:chgData name="松下 達彦" userId="2a7dee020e26f73e" providerId="LiveId" clId="{EEBF3E64-8287-4D4A-8ADC-637F04C681FC}" dt="2021-03-27T01:57:20.989" v="2860" actId="20577"/>
        <pc:sldMkLst>
          <pc:docMk/>
          <pc:sldMk cId="2355095471" sldId="514"/>
        </pc:sldMkLst>
        <pc:spChg chg="mod">
          <ac:chgData name="松下 達彦" userId="2a7dee020e26f73e" providerId="LiveId" clId="{EEBF3E64-8287-4D4A-8ADC-637F04C681FC}" dt="2021-03-26T19:42:55.627" v="268" actId="14100"/>
          <ac:spMkLst>
            <pc:docMk/>
            <pc:sldMk cId="2355095471" sldId="514"/>
            <ac:spMk id="2" creationId="{AE765FE3-724D-4990-86A3-429DDC9727E2}"/>
          </ac:spMkLst>
        </pc:spChg>
        <pc:spChg chg="mod">
          <ac:chgData name="松下 達彦" userId="2a7dee020e26f73e" providerId="LiveId" clId="{EEBF3E64-8287-4D4A-8ADC-637F04C681FC}" dt="2021-03-27T01:57:20.989" v="2860" actId="20577"/>
          <ac:spMkLst>
            <pc:docMk/>
            <pc:sldMk cId="2355095471" sldId="514"/>
            <ac:spMk id="3" creationId="{6533D7F2-2314-4DD6-897E-114309175D7E}"/>
          </ac:spMkLst>
        </pc:spChg>
        <pc:picChg chg="add mod">
          <ac:chgData name="松下 達彦" userId="2a7dee020e26f73e" providerId="LiveId" clId="{EEBF3E64-8287-4D4A-8ADC-637F04C681FC}" dt="2021-03-27T01:51:56.041" v="2737"/>
          <ac:picMkLst>
            <pc:docMk/>
            <pc:sldMk cId="2355095471" sldId="514"/>
            <ac:picMk id="4" creationId="{E64A9F8C-935E-4F5D-942F-5AE3BDA87C6B}"/>
          </ac:picMkLst>
        </pc:picChg>
      </pc:sldChg>
      <pc:sldChg chg="new del">
        <pc:chgData name="松下 達彦" userId="2a7dee020e26f73e" providerId="LiveId" clId="{EEBF3E64-8287-4D4A-8ADC-637F04C681FC}" dt="2021-03-26T19:42:09.574" v="230" actId="47"/>
        <pc:sldMkLst>
          <pc:docMk/>
          <pc:sldMk cId="3120669756" sldId="514"/>
        </pc:sldMkLst>
      </pc:sldChg>
      <pc:sldChg chg="addSp modSp add mod modTransition modAnim">
        <pc:chgData name="松下 達彦" userId="2a7dee020e26f73e" providerId="LiveId" clId="{EEBF3E64-8287-4D4A-8ADC-637F04C681FC}" dt="2021-03-27T01:51:56.041" v="2737"/>
        <pc:sldMkLst>
          <pc:docMk/>
          <pc:sldMk cId="3038708615" sldId="515"/>
        </pc:sldMkLst>
        <pc:spChg chg="mod">
          <ac:chgData name="松下 達彦" userId="2a7dee020e26f73e" providerId="LiveId" clId="{EEBF3E64-8287-4D4A-8ADC-637F04C681FC}" dt="2021-03-26T21:33:30.374" v="2464" actId="2711"/>
          <ac:spMkLst>
            <pc:docMk/>
            <pc:sldMk cId="3038708615" sldId="515"/>
            <ac:spMk id="2" creationId="{6F5A1D5E-D7BC-4F16-99C6-0C1B6A6E52C3}"/>
          </ac:spMkLst>
        </pc:spChg>
        <pc:spChg chg="mod">
          <ac:chgData name="松下 達彦" userId="2a7dee020e26f73e" providerId="LiveId" clId="{EEBF3E64-8287-4D4A-8ADC-637F04C681FC}" dt="2021-03-26T21:15:55.545" v="2115" actId="27636"/>
          <ac:spMkLst>
            <pc:docMk/>
            <pc:sldMk cId="3038708615" sldId="515"/>
            <ac:spMk id="3" creationId="{CC694691-A747-40DA-BAC0-CB7F2C98350D}"/>
          </ac:spMkLst>
        </pc:spChg>
        <pc:picChg chg="add mod">
          <ac:chgData name="松下 達彦" userId="2a7dee020e26f73e" providerId="LiveId" clId="{EEBF3E64-8287-4D4A-8ADC-637F04C681FC}" dt="2021-03-27T01:51:56.041" v="2737"/>
          <ac:picMkLst>
            <pc:docMk/>
            <pc:sldMk cId="3038708615" sldId="515"/>
            <ac:picMk id="4" creationId="{42B3EF26-F452-4EAD-B31E-C89A57C92188}"/>
          </ac:picMkLst>
        </pc:picChg>
      </pc:sldChg>
      <pc:sldChg chg="addSp delSp modSp new mod modTransition modClrScheme chgLayout">
        <pc:chgData name="松下 達彦" userId="2a7dee020e26f73e" providerId="LiveId" clId="{EEBF3E64-8287-4D4A-8ADC-637F04C681FC}" dt="2021-03-27T01:51:56.041" v="2737"/>
        <pc:sldMkLst>
          <pc:docMk/>
          <pc:sldMk cId="64589071" sldId="516"/>
        </pc:sldMkLst>
        <pc:spChg chg="del">
          <ac:chgData name="松下 達彦" userId="2a7dee020e26f73e" providerId="LiveId" clId="{EEBF3E64-8287-4D4A-8ADC-637F04C681FC}" dt="2021-03-26T20:47:02.075" v="1663" actId="700"/>
          <ac:spMkLst>
            <pc:docMk/>
            <pc:sldMk cId="64589071" sldId="516"/>
            <ac:spMk id="2" creationId="{C8E6D5E1-034F-4D63-822D-4F3F9D711164}"/>
          </ac:spMkLst>
        </pc:spChg>
        <pc:spChg chg="del">
          <ac:chgData name="松下 達彦" userId="2a7dee020e26f73e" providerId="LiveId" clId="{EEBF3E64-8287-4D4A-8ADC-637F04C681FC}" dt="2021-03-26T20:47:02.075" v="1663" actId="700"/>
          <ac:spMkLst>
            <pc:docMk/>
            <pc:sldMk cId="64589071" sldId="516"/>
            <ac:spMk id="3" creationId="{77772075-B083-4B3E-96E5-E2F93DA7492D}"/>
          </ac:spMkLst>
        </pc:spChg>
        <pc:spChg chg="add del mod ord">
          <ac:chgData name="松下 達彦" userId="2a7dee020e26f73e" providerId="LiveId" clId="{EEBF3E64-8287-4D4A-8ADC-637F04C681FC}" dt="2021-03-26T20:50:57.764" v="1680" actId="700"/>
          <ac:spMkLst>
            <pc:docMk/>
            <pc:sldMk cId="64589071" sldId="516"/>
            <ac:spMk id="8" creationId="{52A3309B-FD5F-4F83-8973-16FC719D0537}"/>
          </ac:spMkLst>
        </pc:spChg>
        <pc:spChg chg="add del mod ord">
          <ac:chgData name="松下 達彦" userId="2a7dee020e26f73e" providerId="LiveId" clId="{EEBF3E64-8287-4D4A-8ADC-637F04C681FC}" dt="2021-03-26T20:50:57.764" v="1680" actId="700"/>
          <ac:spMkLst>
            <pc:docMk/>
            <pc:sldMk cId="64589071" sldId="516"/>
            <ac:spMk id="9" creationId="{EF4FC404-DCF8-4508-B7FE-94B8103DEB48}"/>
          </ac:spMkLst>
        </pc:spChg>
        <pc:spChg chg="add del mod ord">
          <ac:chgData name="松下 達彦" userId="2a7dee020e26f73e" providerId="LiveId" clId="{EEBF3E64-8287-4D4A-8ADC-637F04C681FC}" dt="2021-03-26T20:51:22.281" v="1683" actId="700"/>
          <ac:spMkLst>
            <pc:docMk/>
            <pc:sldMk cId="64589071" sldId="516"/>
            <ac:spMk id="10" creationId="{EF79CF63-3DFA-404E-8CB9-32AC67D977F6}"/>
          </ac:spMkLst>
        </pc:spChg>
        <pc:spChg chg="add del mod ord">
          <ac:chgData name="松下 達彦" userId="2a7dee020e26f73e" providerId="LiveId" clId="{EEBF3E64-8287-4D4A-8ADC-637F04C681FC}" dt="2021-03-26T20:51:03.161" v="1681" actId="478"/>
          <ac:spMkLst>
            <pc:docMk/>
            <pc:sldMk cId="64589071" sldId="516"/>
            <ac:spMk id="11" creationId="{3BDB7CD6-3A06-4464-B77A-AE78E8596FC4}"/>
          </ac:spMkLst>
        </pc:spChg>
        <pc:spChg chg="add mod">
          <ac:chgData name="松下 達彦" userId="2a7dee020e26f73e" providerId="LiveId" clId="{EEBF3E64-8287-4D4A-8ADC-637F04C681FC}" dt="2021-03-26T20:59:33.321" v="1940" actId="14100"/>
          <ac:spMkLst>
            <pc:docMk/>
            <pc:sldMk cId="64589071" sldId="516"/>
            <ac:spMk id="12" creationId="{E9ECED47-2F0C-46D2-8E0F-97E51B155BAB}"/>
          </ac:spMkLst>
        </pc:spChg>
        <pc:graphicFrameChg chg="add del mod modGraphic">
          <ac:chgData name="松下 達彦" userId="2a7dee020e26f73e" providerId="LiveId" clId="{EEBF3E64-8287-4D4A-8ADC-637F04C681FC}" dt="2021-03-26T20:47:39.308" v="1670" actId="478"/>
          <ac:graphicFrameMkLst>
            <pc:docMk/>
            <pc:sldMk cId="64589071" sldId="516"/>
            <ac:graphicFrameMk id="4" creationId="{A775D4F4-5494-48F6-9771-8176C35A36AB}"/>
          </ac:graphicFrameMkLst>
        </pc:graphicFrameChg>
        <pc:graphicFrameChg chg="add del mod">
          <ac:chgData name="松下 達彦" userId="2a7dee020e26f73e" providerId="LiveId" clId="{EEBF3E64-8287-4D4A-8ADC-637F04C681FC}" dt="2021-03-26T20:48:49.601" v="1672"/>
          <ac:graphicFrameMkLst>
            <pc:docMk/>
            <pc:sldMk cId="64589071" sldId="516"/>
            <ac:graphicFrameMk id="5" creationId="{E42DFA06-A3DF-4D5D-9F05-B54E91D2403C}"/>
          </ac:graphicFrameMkLst>
        </pc:graphicFrameChg>
        <pc:graphicFrameChg chg="add del mod modGraphic">
          <ac:chgData name="松下 達彦" userId="2a7dee020e26f73e" providerId="LiveId" clId="{EEBF3E64-8287-4D4A-8ADC-637F04C681FC}" dt="2021-03-26T20:49:22.375" v="1676" actId="478"/>
          <ac:graphicFrameMkLst>
            <pc:docMk/>
            <pc:sldMk cId="64589071" sldId="516"/>
            <ac:graphicFrameMk id="6" creationId="{A8A94C99-B608-4460-8DFB-3550383FB7CE}"/>
          </ac:graphicFrameMkLst>
        </pc:graphicFrameChg>
        <pc:picChg chg="add mod">
          <ac:chgData name="松下 達彦" userId="2a7dee020e26f73e" providerId="LiveId" clId="{EEBF3E64-8287-4D4A-8ADC-637F04C681FC}" dt="2021-03-27T01:51:56.041" v="2737"/>
          <ac:picMkLst>
            <pc:docMk/>
            <pc:sldMk cId="64589071" sldId="516"/>
            <ac:picMk id="2" creationId="{AABFD3B7-4710-4A79-B0CF-07F9C7900E2B}"/>
          </ac:picMkLst>
        </pc:picChg>
        <pc:picChg chg="del mod">
          <ac:chgData name="松下 達彦" userId="2a7dee020e26f73e" providerId="LiveId" clId="{EEBF3E64-8287-4D4A-8ADC-637F04C681FC}" dt="2021-03-26T22:22:55.168" v="2519" actId="478"/>
          <ac:picMkLst>
            <pc:docMk/>
            <pc:sldMk cId="64589071" sldId="516"/>
            <ac:picMk id="7" creationId="{30A9FDC4-B3DB-4415-BCB5-325A305DA24C}"/>
          </ac:picMkLst>
        </pc:picChg>
        <pc:picChg chg="mod">
          <ac:chgData name="松下 達彦" userId="2a7dee020e26f73e" providerId="LiveId" clId="{EEBF3E64-8287-4D4A-8ADC-637F04C681FC}" dt="2021-03-26T22:23:12.400" v="2521" actId="14100"/>
          <ac:picMkLst>
            <pc:docMk/>
            <pc:sldMk cId="64589071" sldId="516"/>
            <ac:picMk id="13" creationId="{CC9C3D45-8DBF-4BF4-8EF6-61FA06A0F4A8}"/>
          </ac:picMkLst>
        </pc:picChg>
      </pc:sldChg>
      <pc:sldChg chg="addSp delSp modSp new del mod modClrScheme chgLayout">
        <pc:chgData name="松下 達彦" userId="2a7dee020e26f73e" providerId="LiveId" clId="{EEBF3E64-8287-4D4A-8ADC-637F04C681FC}" dt="2021-03-26T20:46:46.137" v="1661" actId="47"/>
        <pc:sldMkLst>
          <pc:docMk/>
          <pc:sldMk cId="2018854627" sldId="516"/>
        </pc:sldMkLst>
        <pc:spChg chg="del">
          <ac:chgData name="松下 達彦" userId="2a7dee020e26f73e" providerId="LiveId" clId="{EEBF3E64-8287-4D4A-8ADC-637F04C681FC}" dt="2021-03-26T20:46:20.086" v="1659" actId="6264"/>
          <ac:spMkLst>
            <pc:docMk/>
            <pc:sldMk cId="2018854627" sldId="516"/>
            <ac:spMk id="2" creationId="{731203AF-CEFA-4DA4-B129-0CB8CBED7209}"/>
          </ac:spMkLst>
        </pc:spChg>
        <pc:spChg chg="del">
          <ac:chgData name="松下 達彦" userId="2a7dee020e26f73e" providerId="LiveId" clId="{EEBF3E64-8287-4D4A-8ADC-637F04C681FC}" dt="2021-03-26T20:46:20.086" v="1659" actId="6264"/>
          <ac:spMkLst>
            <pc:docMk/>
            <pc:sldMk cId="2018854627" sldId="516"/>
            <ac:spMk id="3" creationId="{F7F9CF7D-4990-4B2E-9CFE-722723B4F2CE}"/>
          </ac:spMkLst>
        </pc:spChg>
        <pc:spChg chg="add del mod ord">
          <ac:chgData name="松下 達彦" userId="2a7dee020e26f73e" providerId="LiveId" clId="{EEBF3E64-8287-4D4A-8ADC-637F04C681FC}" dt="2021-03-26T20:46:29.031" v="1660" actId="700"/>
          <ac:spMkLst>
            <pc:docMk/>
            <pc:sldMk cId="2018854627" sldId="516"/>
            <ac:spMk id="4" creationId="{96C4831C-AC0A-4AAA-876D-BCD293E5D4BC}"/>
          </ac:spMkLst>
        </pc:spChg>
        <pc:spChg chg="add del mod ord">
          <ac:chgData name="松下 達彦" userId="2a7dee020e26f73e" providerId="LiveId" clId="{EEBF3E64-8287-4D4A-8ADC-637F04C681FC}" dt="2021-03-26T20:46:29.031" v="1660" actId="700"/>
          <ac:spMkLst>
            <pc:docMk/>
            <pc:sldMk cId="2018854627" sldId="516"/>
            <ac:spMk id="5" creationId="{3E02DFE5-11DB-4D64-B0AA-16AD890CF9B5}"/>
          </ac:spMkLst>
        </pc:spChg>
      </pc:sldChg>
      <pc:sldChg chg="addSp delSp modSp add mod modTransition">
        <pc:chgData name="松下 達彦" userId="2a7dee020e26f73e" providerId="LiveId" clId="{EEBF3E64-8287-4D4A-8ADC-637F04C681FC}" dt="2021-03-27T01:51:56.041" v="2737"/>
        <pc:sldMkLst>
          <pc:docMk/>
          <pc:sldMk cId="123850854" sldId="517"/>
        </pc:sldMkLst>
        <pc:spChg chg="mod">
          <ac:chgData name="松下 達彦" userId="2a7dee020e26f73e" providerId="LiveId" clId="{EEBF3E64-8287-4D4A-8ADC-637F04C681FC}" dt="2021-03-26T20:59:40.860" v="1943" actId="14100"/>
          <ac:spMkLst>
            <pc:docMk/>
            <pc:sldMk cId="123850854" sldId="517"/>
            <ac:spMk id="12" creationId="{E9ECED47-2F0C-46D2-8E0F-97E51B155BAB}"/>
          </ac:spMkLst>
        </pc:spChg>
        <pc:graphicFrameChg chg="add del mod">
          <ac:chgData name="松下 達彦" userId="2a7dee020e26f73e" providerId="LiveId" clId="{EEBF3E64-8287-4D4A-8ADC-637F04C681FC}" dt="2021-03-26T20:58:25.195" v="1905"/>
          <ac:graphicFrameMkLst>
            <pc:docMk/>
            <pc:sldMk cId="123850854" sldId="517"/>
            <ac:graphicFrameMk id="2" creationId="{062A8691-222E-4D63-AE7E-8F0B6B9B43F4}"/>
          </ac:graphicFrameMkLst>
        </pc:graphicFrameChg>
        <pc:picChg chg="add mod">
          <ac:chgData name="松下 達彦" userId="2a7dee020e26f73e" providerId="LiveId" clId="{EEBF3E64-8287-4D4A-8ADC-637F04C681FC}" dt="2021-03-27T01:51:56.041" v="2737"/>
          <ac:picMkLst>
            <pc:docMk/>
            <pc:sldMk cId="123850854" sldId="517"/>
            <ac:picMk id="2" creationId="{716EA251-1B29-4E8D-9B6A-B4F19B152FCB}"/>
          </ac:picMkLst>
        </pc:picChg>
        <pc:picChg chg="del mod">
          <ac:chgData name="松下 達彦" userId="2a7dee020e26f73e" providerId="LiveId" clId="{EEBF3E64-8287-4D4A-8ADC-637F04C681FC}" dt="2021-03-26T22:23:27.701" v="2522" actId="478"/>
          <ac:picMkLst>
            <pc:docMk/>
            <pc:sldMk cId="123850854" sldId="517"/>
            <ac:picMk id="3" creationId="{B477769E-6C62-44E6-92E9-0610AEB44F1B}"/>
          </ac:picMkLst>
        </pc:picChg>
        <pc:picChg chg="mod">
          <ac:chgData name="松下 達彦" userId="2a7dee020e26f73e" providerId="LiveId" clId="{EEBF3E64-8287-4D4A-8ADC-637F04C681FC}" dt="2021-03-26T22:24:07.233" v="2525" actId="1076"/>
          <ac:picMkLst>
            <pc:docMk/>
            <pc:sldMk cId="123850854" sldId="517"/>
            <ac:picMk id="4" creationId="{3879A34B-E6AF-4BCE-9D0F-B24EA3A53937}"/>
          </ac:picMkLst>
        </pc:picChg>
        <pc:picChg chg="del">
          <ac:chgData name="松下 達彦" userId="2a7dee020e26f73e" providerId="LiveId" clId="{EEBF3E64-8287-4D4A-8ADC-637F04C681FC}" dt="2021-03-26T20:58:00.764" v="1903" actId="478"/>
          <ac:picMkLst>
            <pc:docMk/>
            <pc:sldMk cId="123850854" sldId="517"/>
            <ac:picMk id="7" creationId="{30A9FDC4-B3DB-4415-BCB5-325A305DA24C}"/>
          </ac:picMkLst>
        </pc:picChg>
      </pc:sldChg>
      <pc:sldChg chg="addSp modSp new mod modTransition">
        <pc:chgData name="松下 達彦" userId="2a7dee020e26f73e" providerId="LiveId" clId="{EEBF3E64-8287-4D4A-8ADC-637F04C681FC}" dt="2021-03-27T01:51:56.041" v="2737"/>
        <pc:sldMkLst>
          <pc:docMk/>
          <pc:sldMk cId="2736035331" sldId="518"/>
        </pc:sldMkLst>
        <pc:spChg chg="mod">
          <ac:chgData name="松下 達彦" userId="2a7dee020e26f73e" providerId="LiveId" clId="{EEBF3E64-8287-4D4A-8ADC-637F04C681FC}" dt="2021-03-26T21:21:36.840" v="2226" actId="122"/>
          <ac:spMkLst>
            <pc:docMk/>
            <pc:sldMk cId="2736035331" sldId="518"/>
            <ac:spMk id="3" creationId="{FEB7A064-6E55-42E8-B9EB-7C3374B6D69C}"/>
          </ac:spMkLst>
        </pc:spChg>
        <pc:picChg chg="add mod">
          <ac:chgData name="松下 達彦" userId="2a7dee020e26f73e" providerId="LiveId" clId="{EEBF3E64-8287-4D4A-8ADC-637F04C681FC}" dt="2021-03-27T01:51:56.041" v="2737"/>
          <ac:picMkLst>
            <pc:docMk/>
            <pc:sldMk cId="2736035331" sldId="518"/>
            <ac:picMk id="4" creationId="{7F068208-8AA7-450F-9251-E19067D5D100}"/>
          </ac:picMkLst>
        </pc:picChg>
      </pc:sldChg>
      <pc:sldChg chg="addSp delSp modSp new add del mod">
        <pc:chgData name="松下 達彦" userId="2a7dee020e26f73e" providerId="LiveId" clId="{EEBF3E64-8287-4D4A-8ADC-637F04C681FC}" dt="2021-03-26T21:26:18.239" v="2304" actId="680"/>
        <pc:sldMkLst>
          <pc:docMk/>
          <pc:sldMk cId="1265366881" sldId="519"/>
        </pc:sldMkLst>
        <pc:spChg chg="mod">
          <ac:chgData name="松下 達彦" userId="2a7dee020e26f73e" providerId="LiveId" clId="{EEBF3E64-8287-4D4A-8ADC-637F04C681FC}" dt="2021-03-26T21:25:45.420" v="2285" actId="13822"/>
          <ac:spMkLst>
            <pc:docMk/>
            <pc:sldMk cId="1265366881" sldId="519"/>
            <ac:spMk id="3" creationId="{6B8C45EF-FDA0-4B0F-8394-F09BC1788ADB}"/>
          </ac:spMkLst>
        </pc:spChg>
        <pc:spChg chg="add del mod">
          <ac:chgData name="松下 達彦" userId="2a7dee020e26f73e" providerId="LiveId" clId="{EEBF3E64-8287-4D4A-8ADC-637F04C681FC}" dt="2021-03-26T21:26:17.657" v="2303" actId="11529"/>
          <ac:spMkLst>
            <pc:docMk/>
            <pc:sldMk cId="1265366881" sldId="519"/>
            <ac:spMk id="4" creationId="{300DC4ED-508C-4998-82B9-47A8EEEB2F89}"/>
          </ac:spMkLst>
        </pc:spChg>
      </pc:sldChg>
      <pc:sldChg chg="addSp delSp modSp new mod modTransition">
        <pc:chgData name="松下 達彦" userId="2a7dee020e26f73e" providerId="LiveId" clId="{EEBF3E64-8287-4D4A-8ADC-637F04C681FC}" dt="2021-03-27T01:51:56.041" v="2737"/>
        <pc:sldMkLst>
          <pc:docMk/>
          <pc:sldMk cId="1741476510" sldId="519"/>
        </pc:sldMkLst>
        <pc:spChg chg="mod">
          <ac:chgData name="松下 達彦" userId="2a7dee020e26f73e" providerId="LiveId" clId="{EEBF3E64-8287-4D4A-8ADC-637F04C681FC}" dt="2021-03-26T21:37:02.493" v="2503" actId="20577"/>
          <ac:spMkLst>
            <pc:docMk/>
            <pc:sldMk cId="1741476510" sldId="519"/>
            <ac:spMk id="2" creationId="{E5F54C19-1A4C-439F-A92C-AAB7FB8805FE}"/>
          </ac:spMkLst>
        </pc:spChg>
        <pc:spChg chg="add del">
          <ac:chgData name="松下 達彦" userId="2a7dee020e26f73e" providerId="LiveId" clId="{EEBF3E64-8287-4D4A-8ADC-637F04C681FC}" dt="2021-03-26T21:31:10.450" v="2408"/>
          <ac:spMkLst>
            <pc:docMk/>
            <pc:sldMk cId="1741476510" sldId="519"/>
            <ac:spMk id="3" creationId="{1F45FD21-76F8-4B71-800A-401D2D2EB7A3}"/>
          </ac:spMkLst>
        </pc:spChg>
        <pc:spChg chg="add mod">
          <ac:chgData name="松下 達彦" userId="2a7dee020e26f73e" providerId="LiveId" clId="{EEBF3E64-8287-4D4A-8ADC-637F04C681FC}" dt="2021-03-26T21:31:39.289" v="2415" actId="1076"/>
          <ac:spMkLst>
            <pc:docMk/>
            <pc:sldMk cId="1741476510" sldId="519"/>
            <ac:spMk id="4" creationId="{C7BE4F55-F556-4ACC-B2F9-C7F44CA9C76B}"/>
          </ac:spMkLst>
        </pc:spChg>
        <pc:spChg chg="add mod">
          <ac:chgData name="松下 達彦" userId="2a7dee020e26f73e" providerId="LiveId" clId="{EEBF3E64-8287-4D4A-8ADC-637F04C681FC}" dt="2021-03-26T21:32:28.793" v="2435" actId="20577"/>
          <ac:spMkLst>
            <pc:docMk/>
            <pc:sldMk cId="1741476510" sldId="519"/>
            <ac:spMk id="5" creationId="{697FD875-6DDB-4C7E-82B6-D6005039D3D8}"/>
          </ac:spMkLst>
        </pc:spChg>
        <pc:spChg chg="add mod">
          <ac:chgData name="松下 達彦" userId="2a7dee020e26f73e" providerId="LiveId" clId="{EEBF3E64-8287-4D4A-8ADC-637F04C681FC}" dt="2021-03-26T21:32:02.652" v="2419" actId="1076"/>
          <ac:spMkLst>
            <pc:docMk/>
            <pc:sldMk cId="1741476510" sldId="519"/>
            <ac:spMk id="6" creationId="{1364567F-F644-4052-8958-E2672CA43F5B}"/>
          </ac:spMkLst>
        </pc:spChg>
        <pc:spChg chg="add mod">
          <ac:chgData name="松下 達彦" userId="2a7dee020e26f73e" providerId="LiveId" clId="{EEBF3E64-8287-4D4A-8ADC-637F04C681FC}" dt="2021-03-26T21:31:54.169" v="2417" actId="1076"/>
          <ac:spMkLst>
            <pc:docMk/>
            <pc:sldMk cId="1741476510" sldId="519"/>
            <ac:spMk id="8" creationId="{CFFF72B8-6A8A-4D3E-9FB7-45AD6D035992}"/>
          </ac:spMkLst>
        </pc:spChg>
        <pc:spChg chg="add mod">
          <ac:chgData name="松下 達彦" userId="2a7dee020e26f73e" providerId="LiveId" clId="{EEBF3E64-8287-4D4A-8ADC-637F04C681FC}" dt="2021-03-26T21:31:57.162" v="2418" actId="1076"/>
          <ac:spMkLst>
            <pc:docMk/>
            <pc:sldMk cId="1741476510" sldId="519"/>
            <ac:spMk id="9" creationId="{ADA8A513-8C75-42AB-9E7D-5FF87BBEEF4D}"/>
          </ac:spMkLst>
        </pc:spChg>
        <pc:spChg chg="add del mod">
          <ac:chgData name="松下 達彦" userId="2a7dee020e26f73e" providerId="LiveId" clId="{EEBF3E64-8287-4D4A-8ADC-637F04C681FC}" dt="2021-03-26T21:31:05.190" v="2407"/>
          <ac:spMkLst>
            <pc:docMk/>
            <pc:sldMk cId="1741476510" sldId="519"/>
            <ac:spMk id="10" creationId="{57EFFE38-35DE-4578-83EF-88BC0BB38BEC}"/>
          </ac:spMkLst>
        </pc:spChg>
        <pc:graphicFrameChg chg="add del modGraphic">
          <ac:chgData name="松下 達彦" userId="2a7dee020e26f73e" providerId="LiveId" clId="{EEBF3E64-8287-4D4A-8ADC-637F04C681FC}" dt="2021-03-26T21:29:32.969" v="2385" actId="1032"/>
          <ac:graphicFrameMkLst>
            <pc:docMk/>
            <pc:sldMk cId="1741476510" sldId="519"/>
            <ac:graphicFrameMk id="7" creationId="{F08D89F2-4905-48DC-BC81-EBC240837CDF}"/>
          </ac:graphicFrameMkLst>
        </pc:graphicFrameChg>
        <pc:picChg chg="add mod">
          <ac:chgData name="松下 達彦" userId="2a7dee020e26f73e" providerId="LiveId" clId="{EEBF3E64-8287-4D4A-8ADC-637F04C681FC}" dt="2021-03-27T01:51:56.041" v="2737"/>
          <ac:picMkLst>
            <pc:docMk/>
            <pc:sldMk cId="1741476510" sldId="519"/>
            <ac:picMk id="3" creationId="{E67A7D4D-D858-4129-8C4E-081523210D10}"/>
          </ac:picMkLst>
        </pc:picChg>
        <pc:picChg chg="add mod">
          <ac:chgData name="松下 達彦" userId="2a7dee020e26f73e" providerId="LiveId" clId="{EEBF3E64-8287-4D4A-8ADC-637F04C681FC}" dt="2021-03-26T21:32:06.411" v="2420" actId="1076"/>
          <ac:picMkLst>
            <pc:docMk/>
            <pc:sldMk cId="1741476510" sldId="519"/>
            <ac:picMk id="11" creationId="{89EE782E-E9F7-4DB1-BAED-E7D566C86187}"/>
          </ac:picMkLst>
        </pc:picChg>
      </pc:sldChg>
    </pc:docChg>
  </pc:docChgLst>
  <pc:docChgLst>
    <pc:chgData name="松下 達彦" userId="2a7dee020e26f73e" providerId="LiveId" clId="{BF0387E6-691A-492F-ABD1-47D06914469E}"/>
    <pc:docChg chg="undo redo custSel addSld delSld modSld sldOrd">
      <pc:chgData name="松下 達彦" userId="2a7dee020e26f73e" providerId="LiveId" clId="{BF0387E6-691A-492F-ABD1-47D06914469E}" dt="2021-03-24T07:46:44.768" v="10617" actId="20577"/>
      <pc:docMkLst>
        <pc:docMk/>
      </pc:docMkLst>
      <pc:sldChg chg="modSp mod modAnim">
        <pc:chgData name="松下 達彦" userId="2a7dee020e26f73e" providerId="LiveId" clId="{BF0387E6-691A-492F-ABD1-47D06914469E}" dt="2021-03-24T07:43:42.717" v="10573"/>
        <pc:sldMkLst>
          <pc:docMk/>
          <pc:sldMk cId="1346914993" sldId="257"/>
        </pc:sldMkLst>
        <pc:spChg chg="mod">
          <ac:chgData name="松下 達彦" userId="2a7dee020e26f73e" providerId="LiveId" clId="{BF0387E6-691A-492F-ABD1-47D06914469E}" dt="2021-03-24T05:59:54.527" v="9965" actId="207"/>
          <ac:spMkLst>
            <pc:docMk/>
            <pc:sldMk cId="1346914993" sldId="257"/>
            <ac:spMk id="2" creationId="{AE765FE3-724D-4990-86A3-429DDC9727E2}"/>
          </ac:spMkLst>
        </pc:spChg>
        <pc:spChg chg="mod">
          <ac:chgData name="松下 達彦" userId="2a7dee020e26f73e" providerId="LiveId" clId="{BF0387E6-691A-492F-ABD1-47D06914469E}" dt="2021-03-24T07:36:50.148" v="10521" actId="20577"/>
          <ac:spMkLst>
            <pc:docMk/>
            <pc:sldMk cId="1346914993" sldId="257"/>
            <ac:spMk id="3" creationId="{6533D7F2-2314-4DD6-897E-114309175D7E}"/>
          </ac:spMkLst>
        </pc:spChg>
      </pc:sldChg>
      <pc:sldChg chg="modSp mod">
        <pc:chgData name="松下 達彦" userId="2a7dee020e26f73e" providerId="LiveId" clId="{BF0387E6-691A-492F-ABD1-47D06914469E}" dt="2021-03-24T05:55:03.503" v="9921" actId="207"/>
        <pc:sldMkLst>
          <pc:docMk/>
          <pc:sldMk cId="3535193659" sldId="258"/>
        </pc:sldMkLst>
        <pc:spChg chg="mod">
          <ac:chgData name="松下 達彦" userId="2a7dee020e26f73e" providerId="LiveId" clId="{BF0387E6-691A-492F-ABD1-47D06914469E}" dt="2021-03-24T05:55:03.503" v="9921" actId="207"/>
          <ac:spMkLst>
            <pc:docMk/>
            <pc:sldMk cId="3535193659" sldId="258"/>
            <ac:spMk id="2" creationId="{38A8C9B6-3B78-456D-A5E5-BCCCDB78F0F1}"/>
          </ac:spMkLst>
        </pc:spChg>
        <pc:spChg chg="mod">
          <ac:chgData name="松下 達彦" userId="2a7dee020e26f73e" providerId="LiveId" clId="{BF0387E6-691A-492F-ABD1-47D06914469E}" dt="2021-03-24T05:54:34.598" v="9919" actId="2711"/>
          <ac:spMkLst>
            <pc:docMk/>
            <pc:sldMk cId="3535193659" sldId="258"/>
            <ac:spMk id="3" creationId="{B51040F8-89C3-4BD3-A8E7-AC692FB85C2A}"/>
          </ac:spMkLst>
        </pc:spChg>
      </pc:sldChg>
      <pc:sldChg chg="modSp del mod ord">
        <pc:chgData name="松下 達彦" userId="2a7dee020e26f73e" providerId="LiveId" clId="{BF0387E6-691A-492F-ABD1-47D06914469E}" dt="2021-03-24T00:53:47.867" v="7931" actId="47"/>
        <pc:sldMkLst>
          <pc:docMk/>
          <pc:sldMk cId="289200658" sldId="259"/>
        </pc:sldMkLst>
        <pc:spChg chg="mod">
          <ac:chgData name="松下 達彦" userId="2a7dee020e26f73e" providerId="LiveId" clId="{BF0387E6-691A-492F-ABD1-47D06914469E}" dt="2021-03-21T17:34:16.198" v="1225" actId="21"/>
          <ac:spMkLst>
            <pc:docMk/>
            <pc:sldMk cId="289200658" sldId="259"/>
            <ac:spMk id="2" creationId="{8E0DEFCF-054E-4D09-A39F-E24B7AA4CD75}"/>
          </ac:spMkLst>
        </pc:spChg>
      </pc:sldChg>
      <pc:sldChg chg="addSp modSp mod modAnim">
        <pc:chgData name="松下 達彦" userId="2a7dee020e26f73e" providerId="LiveId" clId="{BF0387E6-691A-492F-ABD1-47D06914469E}" dt="2021-03-24T05:55:19.665" v="9923" actId="207"/>
        <pc:sldMkLst>
          <pc:docMk/>
          <pc:sldMk cId="4213359864" sldId="260"/>
        </pc:sldMkLst>
        <pc:spChg chg="mod">
          <ac:chgData name="松下 達彦" userId="2a7dee020e26f73e" providerId="LiveId" clId="{BF0387E6-691A-492F-ABD1-47D06914469E}" dt="2021-03-24T05:54:59.647" v="9920" actId="207"/>
          <ac:spMkLst>
            <pc:docMk/>
            <pc:sldMk cId="4213359864" sldId="260"/>
            <ac:spMk id="2" creationId="{3AC8ADC7-A098-4950-815B-E455B251FF25}"/>
          </ac:spMkLst>
        </pc:spChg>
        <pc:spChg chg="mod">
          <ac:chgData name="松下 達彦" userId="2a7dee020e26f73e" providerId="LiveId" clId="{BF0387E6-691A-492F-ABD1-47D06914469E}" dt="2021-03-24T05:55:19.665" v="9923" actId="207"/>
          <ac:spMkLst>
            <pc:docMk/>
            <pc:sldMk cId="4213359864" sldId="260"/>
            <ac:spMk id="3" creationId="{DE767B5D-1D52-4D72-AE2B-19BECDC09104}"/>
          </ac:spMkLst>
        </pc:spChg>
        <pc:spChg chg="add mod">
          <ac:chgData name="松下 達彦" userId="2a7dee020e26f73e" providerId="LiveId" clId="{BF0387E6-691A-492F-ABD1-47D06914469E}" dt="2021-03-22T02:33:33.410" v="5021" actId="1036"/>
          <ac:spMkLst>
            <pc:docMk/>
            <pc:sldMk cId="4213359864" sldId="260"/>
            <ac:spMk id="4" creationId="{FDBA0615-74A0-458F-A361-F3E16947603C}"/>
          </ac:spMkLst>
        </pc:spChg>
      </pc:sldChg>
      <pc:sldChg chg="modSp mod ord modAnim">
        <pc:chgData name="松下 達彦" userId="2a7dee020e26f73e" providerId="LiveId" clId="{BF0387E6-691A-492F-ABD1-47D06914469E}" dt="2021-03-24T07:44:18.253" v="10577"/>
        <pc:sldMkLst>
          <pc:docMk/>
          <pc:sldMk cId="867251762" sldId="261"/>
        </pc:sldMkLst>
        <pc:spChg chg="mod">
          <ac:chgData name="松下 達彦" userId="2a7dee020e26f73e" providerId="LiveId" clId="{BF0387E6-691A-492F-ABD1-47D06914469E}" dt="2021-03-24T05:59:59.710" v="9966" actId="207"/>
          <ac:spMkLst>
            <pc:docMk/>
            <pc:sldMk cId="867251762" sldId="261"/>
            <ac:spMk id="2" creationId="{89138DA1-6665-474D-AD86-D53F55A787F0}"/>
          </ac:spMkLst>
        </pc:spChg>
        <pc:spChg chg="mod">
          <ac:chgData name="松下 達彦" userId="2a7dee020e26f73e" providerId="LiveId" clId="{BF0387E6-691A-492F-ABD1-47D06914469E}" dt="2021-03-24T05:59:45.700" v="9963" actId="207"/>
          <ac:spMkLst>
            <pc:docMk/>
            <pc:sldMk cId="867251762" sldId="261"/>
            <ac:spMk id="3" creationId="{9C312ABA-D983-4D3B-BDCD-8380D1EFC574}"/>
          </ac:spMkLst>
        </pc:spChg>
      </pc:sldChg>
      <pc:sldChg chg="modSp mod modClrScheme chgLayout">
        <pc:chgData name="松下 達彦" userId="2a7dee020e26f73e" providerId="LiveId" clId="{BF0387E6-691A-492F-ABD1-47D06914469E}" dt="2021-03-24T07:40:42.205" v="10550" actId="20577"/>
        <pc:sldMkLst>
          <pc:docMk/>
          <pc:sldMk cId="3686522700" sldId="262"/>
        </pc:sldMkLst>
        <pc:spChg chg="mod ord">
          <ac:chgData name="松下 達彦" userId="2a7dee020e26f73e" providerId="LiveId" clId="{BF0387E6-691A-492F-ABD1-47D06914469E}" dt="2021-03-24T07:33:16.029" v="10457" actId="404"/>
          <ac:spMkLst>
            <pc:docMk/>
            <pc:sldMk cId="3686522700" sldId="262"/>
            <ac:spMk id="2" creationId="{3168A285-D9F8-4F9D-8536-1A104E05CA4D}"/>
          </ac:spMkLst>
        </pc:spChg>
        <pc:spChg chg="mod ord">
          <ac:chgData name="松下 達彦" userId="2a7dee020e26f73e" providerId="LiveId" clId="{BF0387E6-691A-492F-ABD1-47D06914469E}" dt="2021-03-24T07:40:42.205" v="10550" actId="20577"/>
          <ac:spMkLst>
            <pc:docMk/>
            <pc:sldMk cId="3686522700" sldId="262"/>
            <ac:spMk id="3" creationId="{F132A15D-B1CD-49F5-958E-F2A0FE4A0ECF}"/>
          </ac:spMkLst>
        </pc:spChg>
      </pc:sldChg>
      <pc:sldChg chg="del">
        <pc:chgData name="松下 達彦" userId="2a7dee020e26f73e" providerId="LiveId" clId="{BF0387E6-691A-492F-ABD1-47D06914469E}" dt="2021-03-24T00:37:42.025" v="7297" actId="47"/>
        <pc:sldMkLst>
          <pc:docMk/>
          <pc:sldMk cId="239800004" sldId="263"/>
        </pc:sldMkLst>
      </pc:sldChg>
      <pc:sldChg chg="add del">
        <pc:chgData name="松下 達彦" userId="2a7dee020e26f73e" providerId="LiveId" clId="{BF0387E6-691A-492F-ABD1-47D06914469E}" dt="2021-03-24T00:38:41.728" v="7300" actId="2696"/>
        <pc:sldMkLst>
          <pc:docMk/>
          <pc:sldMk cId="104061799" sldId="264"/>
        </pc:sldMkLst>
      </pc:sldChg>
      <pc:sldChg chg="addSp modSp add del mod">
        <pc:chgData name="松下 達彦" userId="2a7dee020e26f73e" providerId="LiveId" clId="{BF0387E6-691A-492F-ABD1-47D06914469E}" dt="2021-03-24T00:46:02.418" v="7366" actId="47"/>
        <pc:sldMkLst>
          <pc:docMk/>
          <pc:sldMk cId="1419745561" sldId="264"/>
        </pc:sldMkLst>
        <pc:spChg chg="mod">
          <ac:chgData name="松下 達彦" userId="2a7dee020e26f73e" providerId="LiveId" clId="{BF0387E6-691A-492F-ABD1-47D06914469E}" dt="2021-03-24T00:39:14.552" v="7303" actId="21"/>
          <ac:spMkLst>
            <pc:docMk/>
            <pc:sldMk cId="1419745561" sldId="264"/>
            <ac:spMk id="3" creationId="{A698FDE2-9859-4F7C-9048-10482DDEB4F3}"/>
          </ac:spMkLst>
        </pc:spChg>
        <pc:spChg chg="add mod">
          <ac:chgData name="松下 達彦" userId="2a7dee020e26f73e" providerId="LiveId" clId="{BF0387E6-691A-492F-ABD1-47D06914469E}" dt="2021-03-24T00:40:04.731" v="7324" actId="1076"/>
          <ac:spMkLst>
            <pc:docMk/>
            <pc:sldMk cId="1419745561" sldId="264"/>
            <ac:spMk id="4" creationId="{943A6EE0-D974-450A-9D27-20619C4B4C0F}"/>
          </ac:spMkLst>
        </pc:spChg>
      </pc:sldChg>
      <pc:sldChg chg="del">
        <pc:chgData name="松下 達彦" userId="2a7dee020e26f73e" providerId="LiveId" clId="{BF0387E6-691A-492F-ABD1-47D06914469E}" dt="2021-03-24T00:38:12.974" v="7298" actId="2696"/>
        <pc:sldMkLst>
          <pc:docMk/>
          <pc:sldMk cId="2651638297" sldId="264"/>
        </pc:sldMkLst>
      </pc:sldChg>
      <pc:sldChg chg="modSp mod">
        <pc:chgData name="松下 達彦" userId="2a7dee020e26f73e" providerId="LiveId" clId="{BF0387E6-691A-492F-ABD1-47D06914469E}" dt="2021-03-24T06:00:37.035" v="9969" actId="207"/>
        <pc:sldMkLst>
          <pc:docMk/>
          <pc:sldMk cId="3325890286" sldId="265"/>
        </pc:sldMkLst>
        <pc:spChg chg="mod">
          <ac:chgData name="松下 達彦" userId="2a7dee020e26f73e" providerId="LiveId" clId="{BF0387E6-691A-492F-ABD1-47D06914469E}" dt="2021-03-24T06:00:37.035" v="9969" actId="207"/>
          <ac:spMkLst>
            <pc:docMk/>
            <pc:sldMk cId="3325890286" sldId="265"/>
            <ac:spMk id="2" creationId="{6F5A1D5E-D7BC-4F16-99C6-0C1B6A6E52C3}"/>
          </ac:spMkLst>
        </pc:spChg>
      </pc:sldChg>
      <pc:sldChg chg="modSp add del mod">
        <pc:chgData name="松下 達彦" userId="2a7dee020e26f73e" providerId="LiveId" clId="{BF0387E6-691A-492F-ABD1-47D06914469E}" dt="2021-03-21T19:02:07.706" v="1466" actId="2696"/>
        <pc:sldMkLst>
          <pc:docMk/>
          <pc:sldMk cId="3108154644" sldId="266"/>
        </pc:sldMkLst>
        <pc:spChg chg="mod">
          <ac:chgData name="松下 達彦" userId="2a7dee020e26f73e" providerId="LiveId" clId="{BF0387E6-691A-492F-ABD1-47D06914469E}" dt="2021-03-21T18:52:17.409" v="1405" actId="6549"/>
          <ac:spMkLst>
            <pc:docMk/>
            <pc:sldMk cId="3108154644" sldId="266"/>
            <ac:spMk id="3" creationId="{DE767B5D-1D52-4D72-AE2B-19BECDC09104}"/>
          </ac:spMkLst>
        </pc:spChg>
      </pc:sldChg>
      <pc:sldChg chg="addSp delSp modSp new del mod">
        <pc:chgData name="松下 達彦" userId="2a7dee020e26f73e" providerId="LiveId" clId="{BF0387E6-691A-492F-ABD1-47D06914469E}" dt="2021-03-21T16:59:37.959" v="23" actId="47"/>
        <pc:sldMkLst>
          <pc:docMk/>
          <pc:sldMk cId="2675192452" sldId="267"/>
        </pc:sldMkLst>
        <pc:spChg chg="add del">
          <ac:chgData name="松下 達彦" userId="2a7dee020e26f73e" providerId="LiveId" clId="{BF0387E6-691A-492F-ABD1-47D06914469E}" dt="2021-03-21T16:59:03.503" v="21"/>
          <ac:spMkLst>
            <pc:docMk/>
            <pc:sldMk cId="2675192452" sldId="267"/>
            <ac:spMk id="3" creationId="{BF9C6D09-0E15-471A-819F-E9EBF9BBB8C4}"/>
          </ac:spMkLst>
        </pc:spChg>
        <pc:spChg chg="add del mod">
          <ac:chgData name="松下 達彦" userId="2a7dee020e26f73e" providerId="LiveId" clId="{BF0387E6-691A-492F-ABD1-47D06914469E}" dt="2021-03-21T16:58:43.454" v="19"/>
          <ac:spMkLst>
            <pc:docMk/>
            <pc:sldMk cId="2675192452" sldId="267"/>
            <ac:spMk id="4" creationId="{A36D5E3C-C0FA-4CEA-96D4-CD2375A652C7}"/>
          </ac:spMkLst>
        </pc:spChg>
        <pc:spChg chg="add del mod">
          <ac:chgData name="松下 達彦" userId="2a7dee020e26f73e" providerId="LiveId" clId="{BF0387E6-691A-492F-ABD1-47D06914469E}" dt="2021-03-21T16:59:03.503" v="21"/>
          <ac:spMkLst>
            <pc:docMk/>
            <pc:sldMk cId="2675192452" sldId="267"/>
            <ac:spMk id="5" creationId="{7A609BCC-9416-4B62-91FC-FC5AFDDA42C4}"/>
          </ac:spMkLst>
        </pc:spChg>
      </pc:sldChg>
      <pc:sldChg chg="add del setBg">
        <pc:chgData name="松下 達彦" userId="2a7dee020e26f73e" providerId="LiveId" clId="{BF0387E6-691A-492F-ABD1-47D06914469E}" dt="2021-03-22T03:23:40.515" v="5542" actId="47"/>
        <pc:sldMkLst>
          <pc:docMk/>
          <pc:sldMk cId="279923969" sldId="283"/>
        </pc:sldMkLst>
      </pc:sldChg>
      <pc:sldChg chg="modSp add del mod setBg">
        <pc:chgData name="松下 達彦" userId="2a7dee020e26f73e" providerId="LiveId" clId="{BF0387E6-691A-492F-ABD1-47D06914469E}" dt="2021-03-21T20:17:05.578" v="4518" actId="47"/>
        <pc:sldMkLst>
          <pc:docMk/>
          <pc:sldMk cId="3678485167" sldId="285"/>
        </pc:sldMkLst>
        <pc:spChg chg="mod">
          <ac:chgData name="松下 達彦" userId="2a7dee020e26f73e" providerId="LiveId" clId="{BF0387E6-691A-492F-ABD1-47D06914469E}" dt="2021-03-21T20:10:24.149" v="3921" actId="14100"/>
          <ac:spMkLst>
            <pc:docMk/>
            <pc:sldMk cId="3678485167" sldId="285"/>
            <ac:spMk id="3075" creationId="{00000000-0000-0000-0000-000000000000}"/>
          </ac:spMkLst>
        </pc:spChg>
      </pc:sldChg>
      <pc:sldChg chg="add del ord setBg">
        <pc:chgData name="松下 達彦" userId="2a7dee020e26f73e" providerId="LiveId" clId="{BF0387E6-691A-492F-ABD1-47D06914469E}" dt="2021-03-24T00:36:48.653" v="7296" actId="47"/>
        <pc:sldMkLst>
          <pc:docMk/>
          <pc:sldMk cId="2274344010" sldId="286"/>
        </pc:sldMkLst>
      </pc:sldChg>
      <pc:sldChg chg="addSp modSp add mod modAnim addCm delCm">
        <pc:chgData name="松下 達彦" userId="2a7dee020e26f73e" providerId="LiveId" clId="{BF0387E6-691A-492F-ABD1-47D06914469E}" dt="2021-03-24T05:57:16.275" v="9943" actId="207"/>
        <pc:sldMkLst>
          <pc:docMk/>
          <pc:sldMk cId="2554708748" sldId="352"/>
        </pc:sldMkLst>
        <pc:spChg chg="mod">
          <ac:chgData name="松下 達彦" userId="2a7dee020e26f73e" providerId="LiveId" clId="{BF0387E6-691A-492F-ABD1-47D06914469E}" dt="2021-03-24T05:57:16.275" v="9943" actId="207"/>
          <ac:spMkLst>
            <pc:docMk/>
            <pc:sldMk cId="2554708748" sldId="352"/>
            <ac:spMk id="2" creationId="{00000000-0000-0000-0000-000000000000}"/>
          </ac:spMkLst>
        </pc:spChg>
        <pc:spChg chg="add mod">
          <ac:chgData name="松下 達彦" userId="2a7dee020e26f73e" providerId="LiveId" clId="{BF0387E6-691A-492F-ABD1-47D06914469E}" dt="2021-03-21T20:03:17.253" v="3915" actId="14100"/>
          <ac:spMkLst>
            <pc:docMk/>
            <pc:sldMk cId="2554708748" sldId="352"/>
            <ac:spMk id="3" creationId="{4988C5D2-040D-4668-AB63-F1CFB2165C33}"/>
          </ac:spMkLst>
        </pc:spChg>
        <pc:spChg chg="add mod">
          <ac:chgData name="松下 達彦" userId="2a7dee020e26f73e" providerId="LiveId" clId="{BF0387E6-691A-492F-ABD1-47D06914469E}" dt="2021-03-21T20:03:11.518" v="3914" actId="1076"/>
          <ac:spMkLst>
            <pc:docMk/>
            <pc:sldMk cId="2554708748" sldId="352"/>
            <ac:spMk id="5" creationId="{B14E628D-ECD3-449A-A97A-97F503C94DD3}"/>
          </ac:spMkLst>
        </pc:spChg>
        <pc:spChg chg="add mod ord">
          <ac:chgData name="松下 達彦" userId="2a7dee020e26f73e" providerId="LiveId" clId="{BF0387E6-691A-492F-ABD1-47D06914469E}" dt="2021-03-21T20:00:01.461" v="3901" actId="166"/>
          <ac:spMkLst>
            <pc:docMk/>
            <pc:sldMk cId="2554708748" sldId="352"/>
            <ac:spMk id="7" creationId="{D7F5585B-F164-40BE-B66B-3B8F70D9D7A2}"/>
          </ac:spMkLst>
        </pc:spChg>
        <pc:spChg chg="add mod">
          <ac:chgData name="松下 達彦" userId="2a7dee020e26f73e" providerId="LiveId" clId="{BF0387E6-691A-492F-ABD1-47D06914469E}" dt="2021-03-22T03:09:19.786" v="5439" actId="1076"/>
          <ac:spMkLst>
            <pc:docMk/>
            <pc:sldMk cId="2554708748" sldId="352"/>
            <ac:spMk id="8" creationId="{366DAD17-DDDC-43C4-8EEF-9606232E2694}"/>
          </ac:spMkLst>
        </pc:spChg>
        <pc:spChg chg="add mod">
          <ac:chgData name="松下 達彦" userId="2a7dee020e26f73e" providerId="LiveId" clId="{BF0387E6-691A-492F-ABD1-47D06914469E}" dt="2021-03-22T03:10:21.259" v="5448" actId="14100"/>
          <ac:spMkLst>
            <pc:docMk/>
            <pc:sldMk cId="2554708748" sldId="352"/>
            <ac:spMk id="9" creationId="{8BBA9628-65E0-4926-86BF-97B6041567B5}"/>
          </ac:spMkLst>
        </pc:spChg>
        <pc:graphicFrameChg chg="mod">
          <ac:chgData name="松下 達彦" userId="2a7dee020e26f73e" providerId="LiveId" clId="{BF0387E6-691A-492F-ABD1-47D06914469E}" dt="2021-03-24T05:46:18.661" v="9784" actId="6549"/>
          <ac:graphicFrameMkLst>
            <pc:docMk/>
            <pc:sldMk cId="2554708748" sldId="352"/>
            <ac:graphicFrameMk id="4" creationId="{00000000-0000-0000-0000-000000000000}"/>
          </ac:graphicFrameMkLst>
        </pc:graphicFrameChg>
      </pc:sldChg>
      <pc:sldChg chg="addSp delSp modSp add mod modAnim">
        <pc:chgData name="松下 達彦" userId="2a7dee020e26f73e" providerId="LiveId" clId="{BF0387E6-691A-492F-ABD1-47D06914469E}" dt="2021-03-22T02:43:57.396" v="5082"/>
        <pc:sldMkLst>
          <pc:docMk/>
          <pc:sldMk cId="744508694" sldId="373"/>
        </pc:sldMkLst>
        <pc:spChg chg="mod">
          <ac:chgData name="松下 達彦" userId="2a7dee020e26f73e" providerId="LiveId" clId="{BF0387E6-691A-492F-ABD1-47D06914469E}" dt="2021-03-21T17:15:02.867" v="286" actId="1076"/>
          <ac:spMkLst>
            <pc:docMk/>
            <pc:sldMk cId="744508694" sldId="373"/>
            <ac:spMk id="2" creationId="{00000000-0000-0000-0000-000000000000}"/>
          </ac:spMkLst>
        </pc:spChg>
        <pc:spChg chg="del mod">
          <ac:chgData name="松下 達彦" userId="2a7dee020e26f73e" providerId="LiveId" clId="{BF0387E6-691A-492F-ABD1-47D06914469E}" dt="2021-03-21T17:01:10.086" v="38" actId="478"/>
          <ac:spMkLst>
            <pc:docMk/>
            <pc:sldMk cId="744508694" sldId="373"/>
            <ac:spMk id="3" creationId="{00000000-0000-0000-0000-000000000000}"/>
          </ac:spMkLst>
        </pc:spChg>
        <pc:spChg chg="add del mod">
          <ac:chgData name="松下 達彦" userId="2a7dee020e26f73e" providerId="LiveId" clId="{BF0387E6-691A-492F-ABD1-47D06914469E}" dt="2021-03-21T17:01:28.809" v="40" actId="478"/>
          <ac:spMkLst>
            <pc:docMk/>
            <pc:sldMk cId="744508694" sldId="373"/>
            <ac:spMk id="5" creationId="{175D26A0-60E2-4AD0-B812-9BD6E06E95A9}"/>
          </ac:spMkLst>
        </pc:spChg>
        <pc:spChg chg="add mod">
          <ac:chgData name="松下 達彦" userId="2a7dee020e26f73e" providerId="LiveId" clId="{BF0387E6-691A-492F-ABD1-47D06914469E}" dt="2021-03-21T19:34:12.557" v="3011" actId="1076"/>
          <ac:spMkLst>
            <pc:docMk/>
            <pc:sldMk cId="744508694" sldId="373"/>
            <ac:spMk id="7" creationId="{81FAB8F4-32D9-4FE7-9615-023281FFDD75}"/>
          </ac:spMkLst>
        </pc:spChg>
        <pc:spChg chg="add mod">
          <ac:chgData name="松下 達彦" userId="2a7dee020e26f73e" providerId="LiveId" clId="{BF0387E6-691A-492F-ABD1-47D06914469E}" dt="2021-03-21T19:04:36.158" v="1500" actId="14100"/>
          <ac:spMkLst>
            <pc:docMk/>
            <pc:sldMk cId="744508694" sldId="373"/>
            <ac:spMk id="8" creationId="{642CB221-70BD-4C59-B090-75782C6A39E1}"/>
          </ac:spMkLst>
        </pc:spChg>
        <pc:spChg chg="add mod">
          <ac:chgData name="松下 達彦" userId="2a7dee020e26f73e" providerId="LiveId" clId="{BF0387E6-691A-492F-ABD1-47D06914469E}" dt="2021-03-21T19:08:57.786" v="1554" actId="1582"/>
          <ac:spMkLst>
            <pc:docMk/>
            <pc:sldMk cId="744508694" sldId="373"/>
            <ac:spMk id="9" creationId="{EC2E65E8-B085-4E9E-AE08-5937B3B9B596}"/>
          </ac:spMkLst>
        </pc:spChg>
        <pc:spChg chg="add mod">
          <ac:chgData name="松下 達彦" userId="2a7dee020e26f73e" providerId="LiveId" clId="{BF0387E6-691A-492F-ABD1-47D06914469E}" dt="2021-03-21T19:08:04.872" v="1551" actId="14100"/>
          <ac:spMkLst>
            <pc:docMk/>
            <pc:sldMk cId="744508694" sldId="373"/>
            <ac:spMk id="10" creationId="{D2CB93EC-213F-46C3-A207-9EF24958FA57}"/>
          </ac:spMkLst>
        </pc:spChg>
        <pc:spChg chg="add mod">
          <ac:chgData name="松下 達彦" userId="2a7dee020e26f73e" providerId="LiveId" clId="{BF0387E6-691A-492F-ABD1-47D06914469E}" dt="2021-03-21T19:07:59.394" v="1549" actId="1076"/>
          <ac:spMkLst>
            <pc:docMk/>
            <pc:sldMk cId="744508694" sldId="373"/>
            <ac:spMk id="11" creationId="{AB72772B-8346-4A8A-BF7A-8DCAB057D301}"/>
          </ac:spMkLst>
        </pc:spChg>
        <pc:graphicFrameChg chg="mod modGraphic">
          <ac:chgData name="松下 達彦" userId="2a7dee020e26f73e" providerId="LiveId" clId="{BF0387E6-691A-492F-ABD1-47D06914469E}" dt="2021-03-22T02:39:11.641" v="5073" actId="20577"/>
          <ac:graphicFrameMkLst>
            <pc:docMk/>
            <pc:sldMk cId="744508694" sldId="373"/>
            <ac:graphicFrameMk id="6" creationId="{00000000-0000-0000-0000-000000000000}"/>
          </ac:graphicFrameMkLst>
        </pc:graphicFrameChg>
      </pc:sldChg>
      <pc:sldChg chg="add del">
        <pc:chgData name="松下 達彦" userId="2a7dee020e26f73e" providerId="LiveId" clId="{BF0387E6-691A-492F-ABD1-47D06914469E}" dt="2021-03-21T20:23:36.206" v="4958" actId="47"/>
        <pc:sldMkLst>
          <pc:docMk/>
          <pc:sldMk cId="1665166583" sldId="374"/>
        </pc:sldMkLst>
      </pc:sldChg>
      <pc:sldChg chg="modSp new del mod">
        <pc:chgData name="松下 達彦" userId="2a7dee020e26f73e" providerId="LiveId" clId="{BF0387E6-691A-492F-ABD1-47D06914469E}" dt="2021-03-24T05:21:52.706" v="8893" actId="47"/>
        <pc:sldMkLst>
          <pc:docMk/>
          <pc:sldMk cId="1944702590" sldId="375"/>
        </pc:sldMkLst>
        <pc:spChg chg="mod">
          <ac:chgData name="松下 達彦" userId="2a7dee020e26f73e" providerId="LiveId" clId="{BF0387E6-691A-492F-ABD1-47D06914469E}" dt="2021-03-24T05:21:46.035" v="8890" actId="21"/>
          <ac:spMkLst>
            <pc:docMk/>
            <pc:sldMk cId="1944702590" sldId="375"/>
            <ac:spMk id="2" creationId="{6E792183-6DC5-43DF-8885-A7B5D935D2C5}"/>
          </ac:spMkLst>
        </pc:spChg>
        <pc:spChg chg="mod">
          <ac:chgData name="松下 達彦" userId="2a7dee020e26f73e" providerId="LiveId" clId="{BF0387E6-691A-492F-ABD1-47D06914469E}" dt="2021-03-24T01:15:46.357" v="8650" actId="20577"/>
          <ac:spMkLst>
            <pc:docMk/>
            <pc:sldMk cId="1944702590" sldId="375"/>
            <ac:spMk id="3" creationId="{93862AFB-EC3C-4A4D-B8A4-9FDDAB28D5AA}"/>
          </ac:spMkLst>
        </pc:spChg>
      </pc:sldChg>
      <pc:sldChg chg="modSp add mod ord modAnim">
        <pc:chgData name="松下 達彦" userId="2a7dee020e26f73e" providerId="LiveId" clId="{BF0387E6-691A-492F-ABD1-47D06914469E}" dt="2021-03-24T07:43:02.450" v="10567"/>
        <pc:sldMkLst>
          <pc:docMk/>
          <pc:sldMk cId="605870510" sldId="376"/>
        </pc:sldMkLst>
        <pc:spChg chg="mod">
          <ac:chgData name="松下 達彦" userId="2a7dee020e26f73e" providerId="LiveId" clId="{BF0387E6-691A-492F-ABD1-47D06914469E}" dt="2021-03-24T06:00:09.684" v="9967" actId="207"/>
          <ac:spMkLst>
            <pc:docMk/>
            <pc:sldMk cId="605870510" sldId="376"/>
            <ac:spMk id="2" creationId="{3AC8ADC7-A098-4950-815B-E455B251FF25}"/>
          </ac:spMkLst>
        </pc:spChg>
        <pc:spChg chg="mod">
          <ac:chgData name="松下 達彦" userId="2a7dee020e26f73e" providerId="LiveId" clId="{BF0387E6-691A-492F-ABD1-47D06914469E}" dt="2021-03-24T06:00:14.397" v="9968" actId="207"/>
          <ac:spMkLst>
            <pc:docMk/>
            <pc:sldMk cId="605870510" sldId="376"/>
            <ac:spMk id="3" creationId="{DE767B5D-1D52-4D72-AE2B-19BECDC09104}"/>
          </ac:spMkLst>
        </pc:spChg>
      </pc:sldChg>
      <pc:sldChg chg="modSp add mod ord setBg modAnim">
        <pc:chgData name="松下 達彦" userId="2a7dee020e26f73e" providerId="LiveId" clId="{BF0387E6-691A-492F-ABD1-47D06914469E}" dt="2021-03-24T07:42:22.526" v="10558"/>
        <pc:sldMkLst>
          <pc:docMk/>
          <pc:sldMk cId="163678166" sldId="382"/>
        </pc:sldMkLst>
        <pc:spChg chg="mod">
          <ac:chgData name="松下 達彦" userId="2a7dee020e26f73e" providerId="LiveId" clId="{BF0387E6-691A-492F-ABD1-47D06914469E}" dt="2021-03-24T05:27:24.758" v="9309" actId="20577"/>
          <ac:spMkLst>
            <pc:docMk/>
            <pc:sldMk cId="163678166" sldId="382"/>
            <ac:spMk id="2" creationId="{00000000-0000-0000-0000-000000000000}"/>
          </ac:spMkLst>
        </pc:spChg>
        <pc:spChg chg="mod">
          <ac:chgData name="松下 達彦" userId="2a7dee020e26f73e" providerId="LiveId" clId="{BF0387E6-691A-492F-ABD1-47D06914469E}" dt="2021-03-24T06:01:20.360" v="9976" actId="207"/>
          <ac:spMkLst>
            <pc:docMk/>
            <pc:sldMk cId="163678166" sldId="382"/>
            <ac:spMk id="3" creationId="{00000000-0000-0000-0000-000000000000}"/>
          </ac:spMkLst>
        </pc:spChg>
      </pc:sldChg>
      <pc:sldChg chg="modSp add mod ord setBg modAnim">
        <pc:chgData name="松下 達彦" userId="2a7dee020e26f73e" providerId="LiveId" clId="{BF0387E6-691A-492F-ABD1-47D06914469E}" dt="2021-03-24T07:45:01.160" v="10585"/>
        <pc:sldMkLst>
          <pc:docMk/>
          <pc:sldMk cId="1805643355" sldId="383"/>
        </pc:sldMkLst>
        <pc:spChg chg="mod">
          <ac:chgData name="松下 達彦" userId="2a7dee020e26f73e" providerId="LiveId" clId="{BF0387E6-691A-492F-ABD1-47D06914469E}" dt="2021-03-24T07:44:44.935" v="10582" actId="20577"/>
          <ac:spMkLst>
            <pc:docMk/>
            <pc:sldMk cId="1805643355" sldId="383"/>
            <ac:spMk id="2" creationId="{00000000-0000-0000-0000-000000000000}"/>
          </ac:spMkLst>
        </pc:spChg>
        <pc:spChg chg="mod">
          <ac:chgData name="松下 達彦" userId="2a7dee020e26f73e" providerId="LiveId" clId="{BF0387E6-691A-492F-ABD1-47D06914469E}" dt="2021-03-24T00:50:08.704" v="7722" actId="20577"/>
          <ac:spMkLst>
            <pc:docMk/>
            <pc:sldMk cId="1805643355" sldId="383"/>
            <ac:spMk id="3" creationId="{00000000-0000-0000-0000-000000000000}"/>
          </ac:spMkLst>
        </pc:spChg>
      </pc:sldChg>
      <pc:sldChg chg="modSp new mod">
        <pc:chgData name="松下 達彦" userId="2a7dee020e26f73e" providerId="LiveId" clId="{BF0387E6-691A-492F-ABD1-47D06914469E}" dt="2021-03-24T06:55:32.150" v="10257" actId="27636"/>
        <pc:sldMkLst>
          <pc:docMk/>
          <pc:sldMk cId="3987888460" sldId="384"/>
        </pc:sldMkLst>
        <pc:spChg chg="mod">
          <ac:chgData name="松下 達彦" userId="2a7dee020e26f73e" providerId="LiveId" clId="{BF0387E6-691A-492F-ABD1-47D06914469E}" dt="2021-03-24T06:55:32.150" v="10257" actId="27636"/>
          <ac:spMkLst>
            <pc:docMk/>
            <pc:sldMk cId="3987888460" sldId="384"/>
            <ac:spMk id="2" creationId="{54A28C27-8438-4C24-A0D9-DAB969E51684}"/>
          </ac:spMkLst>
        </pc:spChg>
        <pc:picChg chg="mod">
          <ac:chgData name="松下 達彦" userId="2a7dee020e26f73e" providerId="LiveId" clId="{BF0387E6-691A-492F-ABD1-47D06914469E}" dt="2021-03-21T18:50:29.934" v="1310" actId="1076"/>
          <ac:picMkLst>
            <pc:docMk/>
            <pc:sldMk cId="3987888460" sldId="384"/>
            <ac:picMk id="4" creationId="{09E84A8D-A260-44E3-8662-BA5EA6C58EB0}"/>
          </ac:picMkLst>
        </pc:picChg>
      </pc:sldChg>
      <pc:sldChg chg="modSp add mod setBg">
        <pc:chgData name="松下 達彦" userId="2a7dee020e26f73e" providerId="LiveId" clId="{BF0387E6-691A-492F-ABD1-47D06914469E}" dt="2021-03-24T05:59:07.313" v="9956" actId="207"/>
        <pc:sldMkLst>
          <pc:docMk/>
          <pc:sldMk cId="1338096405" sldId="386"/>
        </pc:sldMkLst>
        <pc:spChg chg="mod">
          <ac:chgData name="松下 達彦" userId="2a7dee020e26f73e" providerId="LiveId" clId="{BF0387E6-691A-492F-ABD1-47D06914469E}" dt="2021-03-24T05:59:07.313" v="9956" actId="207"/>
          <ac:spMkLst>
            <pc:docMk/>
            <pc:sldMk cId="1338096405" sldId="386"/>
            <ac:spMk id="2" creationId="{00000000-0000-0000-0000-000000000000}"/>
          </ac:spMkLst>
        </pc:spChg>
        <pc:spChg chg="mod">
          <ac:chgData name="松下 達彦" userId="2a7dee020e26f73e" providerId="LiveId" clId="{BF0387E6-691A-492F-ABD1-47D06914469E}" dt="2021-03-21T18:58:41.491" v="1445" actId="1036"/>
          <ac:spMkLst>
            <pc:docMk/>
            <pc:sldMk cId="1338096405" sldId="386"/>
            <ac:spMk id="8" creationId="{00000000-0000-0000-0000-000000000000}"/>
          </ac:spMkLst>
        </pc:spChg>
        <pc:spChg chg="mod">
          <ac:chgData name="松下 達彦" userId="2a7dee020e26f73e" providerId="LiveId" clId="{BF0387E6-691A-492F-ABD1-47D06914469E}" dt="2021-03-21T18:58:41.491" v="1445" actId="1036"/>
          <ac:spMkLst>
            <pc:docMk/>
            <pc:sldMk cId="1338096405" sldId="386"/>
            <ac:spMk id="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 creationId="{00000000-0000-0000-0000-000000000000}"/>
          </ac:spMkLst>
        </pc:spChg>
        <pc:spChg chg="mod">
          <ac:chgData name="松下 達彦" userId="2a7dee020e26f73e" providerId="LiveId" clId="{BF0387E6-691A-492F-ABD1-47D06914469E}" dt="2021-03-21T18:58:41.491" v="1445" actId="1036"/>
          <ac:spMkLst>
            <pc:docMk/>
            <pc:sldMk cId="1338096405" sldId="386"/>
            <ac:spMk id="14" creationId="{00000000-0000-0000-0000-000000000000}"/>
          </ac:spMkLst>
        </pc:spChg>
        <pc:spChg chg="mod">
          <ac:chgData name="松下 達彦" userId="2a7dee020e26f73e" providerId="LiveId" clId="{BF0387E6-691A-492F-ABD1-47D06914469E}" dt="2021-03-21T18:58:41.491" v="1445" actId="1036"/>
          <ac:spMkLst>
            <pc:docMk/>
            <pc:sldMk cId="1338096405" sldId="386"/>
            <ac:spMk id="15" creationId="{00000000-0000-0000-0000-000000000000}"/>
          </ac:spMkLst>
        </pc:spChg>
        <pc:spChg chg="mod">
          <ac:chgData name="松下 達彦" userId="2a7dee020e26f73e" providerId="LiveId" clId="{BF0387E6-691A-492F-ABD1-47D06914469E}" dt="2021-03-21T18:58:41.491" v="1445" actId="1036"/>
          <ac:spMkLst>
            <pc:docMk/>
            <pc:sldMk cId="1338096405" sldId="386"/>
            <ac:spMk id="16" creationId="{00000000-0000-0000-0000-000000000000}"/>
          </ac:spMkLst>
        </pc:spChg>
        <pc:spChg chg="mod">
          <ac:chgData name="松下 達彦" userId="2a7dee020e26f73e" providerId="LiveId" clId="{BF0387E6-691A-492F-ABD1-47D06914469E}" dt="2021-03-21T18:58:41.491" v="1445" actId="1036"/>
          <ac:spMkLst>
            <pc:docMk/>
            <pc:sldMk cId="1338096405" sldId="386"/>
            <ac:spMk id="17" creationId="{00000000-0000-0000-0000-000000000000}"/>
          </ac:spMkLst>
        </pc:spChg>
        <pc:spChg chg="mod">
          <ac:chgData name="松下 達彦" userId="2a7dee020e26f73e" providerId="LiveId" clId="{BF0387E6-691A-492F-ABD1-47D06914469E}" dt="2021-03-21T18:58:41.491" v="1445" actId="1036"/>
          <ac:spMkLst>
            <pc:docMk/>
            <pc:sldMk cId="1338096405" sldId="386"/>
            <ac:spMk id="18" creationId="{00000000-0000-0000-0000-000000000000}"/>
          </ac:spMkLst>
        </pc:spChg>
        <pc:spChg chg="mod">
          <ac:chgData name="松下 達彦" userId="2a7dee020e26f73e" providerId="LiveId" clId="{BF0387E6-691A-492F-ABD1-47D06914469E}" dt="2021-03-21T18:58:41.491" v="1445" actId="1036"/>
          <ac:spMkLst>
            <pc:docMk/>
            <pc:sldMk cId="1338096405" sldId="386"/>
            <ac:spMk id="19" creationId="{00000000-0000-0000-0000-000000000000}"/>
          </ac:spMkLst>
        </pc:spChg>
        <pc:spChg chg="mod">
          <ac:chgData name="松下 達彦" userId="2a7dee020e26f73e" providerId="LiveId" clId="{BF0387E6-691A-492F-ABD1-47D06914469E}" dt="2021-03-21T18:58:41.491" v="1445" actId="1036"/>
          <ac:spMkLst>
            <pc:docMk/>
            <pc:sldMk cId="1338096405" sldId="386"/>
            <ac:spMk id="20" creationId="{00000000-0000-0000-0000-000000000000}"/>
          </ac:spMkLst>
        </pc:spChg>
        <pc:spChg chg="mod">
          <ac:chgData name="松下 達彦" userId="2a7dee020e26f73e" providerId="LiveId" clId="{BF0387E6-691A-492F-ABD1-47D06914469E}" dt="2021-03-21T18:58:41.491" v="1445" actId="1036"/>
          <ac:spMkLst>
            <pc:docMk/>
            <pc:sldMk cId="1338096405" sldId="386"/>
            <ac:spMk id="21" creationId="{00000000-0000-0000-0000-000000000000}"/>
          </ac:spMkLst>
        </pc:spChg>
        <pc:spChg chg="mod">
          <ac:chgData name="松下 達彦" userId="2a7dee020e26f73e" providerId="LiveId" clId="{BF0387E6-691A-492F-ABD1-47D06914469E}" dt="2021-03-21T18:58:41.491" v="1445" actId="1036"/>
          <ac:spMkLst>
            <pc:docMk/>
            <pc:sldMk cId="1338096405" sldId="386"/>
            <ac:spMk id="22" creationId="{00000000-0000-0000-0000-000000000000}"/>
          </ac:spMkLst>
        </pc:spChg>
        <pc:spChg chg="mod">
          <ac:chgData name="松下 達彦" userId="2a7dee020e26f73e" providerId="LiveId" clId="{BF0387E6-691A-492F-ABD1-47D06914469E}" dt="2021-03-21T18:58:41.491" v="1445" actId="1036"/>
          <ac:spMkLst>
            <pc:docMk/>
            <pc:sldMk cId="1338096405" sldId="386"/>
            <ac:spMk id="23" creationId="{00000000-0000-0000-0000-000000000000}"/>
          </ac:spMkLst>
        </pc:spChg>
        <pc:spChg chg="mod">
          <ac:chgData name="松下 達彦" userId="2a7dee020e26f73e" providerId="LiveId" clId="{BF0387E6-691A-492F-ABD1-47D06914469E}" dt="2021-03-21T18:58:41.491" v="1445" actId="1036"/>
          <ac:spMkLst>
            <pc:docMk/>
            <pc:sldMk cId="1338096405" sldId="386"/>
            <ac:spMk id="24" creationId="{00000000-0000-0000-0000-000000000000}"/>
          </ac:spMkLst>
        </pc:spChg>
        <pc:spChg chg="mod">
          <ac:chgData name="松下 達彦" userId="2a7dee020e26f73e" providerId="LiveId" clId="{BF0387E6-691A-492F-ABD1-47D06914469E}" dt="2021-03-21T18:58:41.491" v="1445" actId="1036"/>
          <ac:spMkLst>
            <pc:docMk/>
            <pc:sldMk cId="1338096405" sldId="386"/>
            <ac:spMk id="25" creationId="{00000000-0000-0000-0000-000000000000}"/>
          </ac:spMkLst>
        </pc:spChg>
        <pc:spChg chg="mod">
          <ac:chgData name="松下 達彦" userId="2a7dee020e26f73e" providerId="LiveId" clId="{BF0387E6-691A-492F-ABD1-47D06914469E}" dt="2021-03-21T18:58:41.491" v="1445" actId="1036"/>
          <ac:spMkLst>
            <pc:docMk/>
            <pc:sldMk cId="1338096405" sldId="386"/>
            <ac:spMk id="26" creationId="{00000000-0000-0000-0000-000000000000}"/>
          </ac:spMkLst>
        </pc:spChg>
        <pc:spChg chg="mod">
          <ac:chgData name="松下 達彦" userId="2a7dee020e26f73e" providerId="LiveId" clId="{BF0387E6-691A-492F-ABD1-47D06914469E}" dt="2021-03-21T18:58:41.491" v="1445" actId="1036"/>
          <ac:spMkLst>
            <pc:docMk/>
            <pc:sldMk cId="1338096405" sldId="386"/>
            <ac:spMk id="27" creationId="{00000000-0000-0000-0000-000000000000}"/>
          </ac:spMkLst>
        </pc:spChg>
        <pc:spChg chg="mod">
          <ac:chgData name="松下 達彦" userId="2a7dee020e26f73e" providerId="LiveId" clId="{BF0387E6-691A-492F-ABD1-47D06914469E}" dt="2021-03-21T18:58:41.491" v="1445" actId="1036"/>
          <ac:spMkLst>
            <pc:docMk/>
            <pc:sldMk cId="1338096405" sldId="386"/>
            <ac:spMk id="28" creationId="{00000000-0000-0000-0000-000000000000}"/>
          </ac:spMkLst>
        </pc:spChg>
        <pc:spChg chg="mod">
          <ac:chgData name="松下 達彦" userId="2a7dee020e26f73e" providerId="LiveId" clId="{BF0387E6-691A-492F-ABD1-47D06914469E}" dt="2021-03-21T18:58:41.491" v="1445" actId="1036"/>
          <ac:spMkLst>
            <pc:docMk/>
            <pc:sldMk cId="1338096405" sldId="386"/>
            <ac:spMk id="29" creationId="{00000000-0000-0000-0000-000000000000}"/>
          </ac:spMkLst>
        </pc:spChg>
        <pc:spChg chg="mod">
          <ac:chgData name="松下 達彦" userId="2a7dee020e26f73e" providerId="LiveId" clId="{BF0387E6-691A-492F-ABD1-47D06914469E}" dt="2021-03-21T18:58:41.491" v="1445" actId="1036"/>
          <ac:spMkLst>
            <pc:docMk/>
            <pc:sldMk cId="1338096405" sldId="386"/>
            <ac:spMk id="30" creationId="{00000000-0000-0000-0000-000000000000}"/>
          </ac:spMkLst>
        </pc:spChg>
        <pc:spChg chg="mod">
          <ac:chgData name="松下 達彦" userId="2a7dee020e26f73e" providerId="LiveId" clId="{BF0387E6-691A-492F-ABD1-47D06914469E}" dt="2021-03-21T18:58:41.491" v="1445" actId="1036"/>
          <ac:spMkLst>
            <pc:docMk/>
            <pc:sldMk cId="1338096405" sldId="386"/>
            <ac:spMk id="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2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2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2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2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2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3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4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5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6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7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89"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0"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1"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2"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3"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4"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5"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6"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7"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8" creationId="{00000000-0000-0000-0000-000000000000}"/>
          </ac:spMkLst>
        </pc:spChg>
        <pc:spChg chg="mod">
          <ac:chgData name="松下 達彦" userId="2a7dee020e26f73e" providerId="LiveId" clId="{BF0387E6-691A-492F-ABD1-47D06914469E}" dt="2021-03-21T18:58:41.491" v="1445" actId="1036"/>
          <ac:spMkLst>
            <pc:docMk/>
            <pc:sldMk cId="1338096405" sldId="386"/>
            <ac:spMk id="109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0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1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2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3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4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5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6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7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89"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0"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1"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2"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3"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4"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5"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6"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7"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8" creationId="{00000000-0000-0000-0000-000000000000}"/>
          </ac:spMkLst>
        </pc:spChg>
        <pc:spChg chg="mod">
          <ac:chgData name="松下 達彦" userId="2a7dee020e26f73e" providerId="LiveId" clId="{BF0387E6-691A-492F-ABD1-47D06914469E}" dt="2021-03-21T18:58:41.491" v="1445" actId="1036"/>
          <ac:spMkLst>
            <pc:docMk/>
            <pc:sldMk cId="1338096405" sldId="386"/>
            <ac:spMk id="119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0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1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2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3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4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5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6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7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89"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0"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1"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2"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3"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4"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5"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6"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7"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8" creationId="{00000000-0000-0000-0000-000000000000}"/>
          </ac:spMkLst>
        </pc:spChg>
        <pc:spChg chg="mod">
          <ac:chgData name="松下 達彦" userId="2a7dee020e26f73e" providerId="LiveId" clId="{BF0387E6-691A-492F-ABD1-47D06914469E}" dt="2021-03-21T18:58:41.491" v="1445" actId="1036"/>
          <ac:spMkLst>
            <pc:docMk/>
            <pc:sldMk cId="1338096405" sldId="386"/>
            <ac:spMk id="129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0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1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2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3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4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5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6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7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89"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0"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1"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2"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3"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4"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5"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6"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7"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8" creationId="{00000000-0000-0000-0000-000000000000}"/>
          </ac:spMkLst>
        </pc:spChg>
        <pc:spChg chg="mod">
          <ac:chgData name="松下 達彦" userId="2a7dee020e26f73e" providerId="LiveId" clId="{BF0387E6-691A-492F-ABD1-47D06914469E}" dt="2021-03-21T18:58:41.491" v="1445" actId="1036"/>
          <ac:spMkLst>
            <pc:docMk/>
            <pc:sldMk cId="1338096405" sldId="386"/>
            <ac:spMk id="1399"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0"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1"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2"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3"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4"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5"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6"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7"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8" creationId="{00000000-0000-0000-0000-000000000000}"/>
          </ac:spMkLst>
        </pc:spChg>
        <pc:spChg chg="mod">
          <ac:chgData name="松下 達彦" userId="2a7dee020e26f73e" providerId="LiveId" clId="{BF0387E6-691A-492F-ABD1-47D06914469E}" dt="2021-03-21T18:58:41.491" v="1445" actId="1036"/>
          <ac:spMkLst>
            <pc:docMk/>
            <pc:sldMk cId="1338096405" sldId="386"/>
            <ac:spMk id="1409"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0"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1"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2"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3"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4"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5"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6"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7"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8" creationId="{00000000-0000-0000-0000-000000000000}"/>
          </ac:spMkLst>
        </pc:spChg>
        <pc:spChg chg="mod">
          <ac:chgData name="松下 達彦" userId="2a7dee020e26f73e" providerId="LiveId" clId="{BF0387E6-691A-492F-ABD1-47D06914469E}" dt="2021-03-21T18:58:41.491" v="1445" actId="1036"/>
          <ac:spMkLst>
            <pc:docMk/>
            <pc:sldMk cId="1338096405" sldId="386"/>
            <ac:spMk id="1419"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0"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1"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2"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3"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4"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5"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6"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7"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8" creationId="{00000000-0000-0000-0000-000000000000}"/>
          </ac:spMkLst>
        </pc:spChg>
        <pc:spChg chg="mod">
          <ac:chgData name="松下 達彦" userId="2a7dee020e26f73e" providerId="LiveId" clId="{BF0387E6-691A-492F-ABD1-47D06914469E}" dt="2021-03-21T18:58:41.491" v="1445" actId="1036"/>
          <ac:spMkLst>
            <pc:docMk/>
            <pc:sldMk cId="1338096405" sldId="386"/>
            <ac:spMk id="1429"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0"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1"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2"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3"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4"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5"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6"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7" creationId="{00000000-0000-0000-0000-000000000000}"/>
          </ac:spMkLst>
        </pc:spChg>
        <pc:spChg chg="mod">
          <ac:chgData name="松下 達彦" userId="2a7dee020e26f73e" providerId="LiveId" clId="{BF0387E6-691A-492F-ABD1-47D06914469E}" dt="2021-03-21T18:58:41.491" v="1445" actId="1036"/>
          <ac:spMkLst>
            <pc:docMk/>
            <pc:sldMk cId="1338096405" sldId="386"/>
            <ac:spMk id="1438" creationId="{00000000-0000-0000-0000-000000000000}"/>
          </ac:spMkLst>
        </pc:spChg>
        <pc:grpChg chg="mod">
          <ac:chgData name="松下 達彦" userId="2a7dee020e26f73e" providerId="LiveId" clId="{BF0387E6-691A-492F-ABD1-47D06914469E}" dt="2021-03-21T18:58:41.491" v="1445" actId="1036"/>
          <ac:grpSpMkLst>
            <pc:docMk/>
            <pc:sldMk cId="1338096405" sldId="386"/>
            <ac:grpSpMk id="3" creationId="{00000000-0000-0000-0000-000000000000}"/>
          </ac:grpSpMkLst>
        </pc:grpChg>
        <pc:grpChg chg="mod">
          <ac:chgData name="松下 達彦" userId="2a7dee020e26f73e" providerId="LiveId" clId="{BF0387E6-691A-492F-ABD1-47D06914469E}" dt="2021-03-21T18:58:41.491" v="1445" actId="1036"/>
          <ac:grpSpMkLst>
            <pc:docMk/>
            <pc:sldMk cId="1338096405" sldId="386"/>
            <ac:grpSpMk id="6" creationId="{00000000-0000-0000-0000-000000000000}"/>
          </ac:grpSpMkLst>
        </pc:grpChg>
        <pc:grpChg chg="mod">
          <ac:chgData name="松下 達彦" userId="2a7dee020e26f73e" providerId="LiveId" clId="{BF0387E6-691A-492F-ABD1-47D06914469E}" dt="2021-03-21T18:58:41.491" v="1445" actId="1036"/>
          <ac:grpSpMkLst>
            <pc:docMk/>
            <pc:sldMk cId="1338096405" sldId="386"/>
            <ac:grpSpMk id="7" creationId="{00000000-0000-0000-0000-000000000000}"/>
          </ac:grpSpMkLst>
        </pc:grpChg>
      </pc:sldChg>
      <pc:sldChg chg="modSp add mod setBg">
        <pc:chgData name="松下 達彦" userId="2a7dee020e26f73e" providerId="LiveId" clId="{BF0387E6-691A-492F-ABD1-47D06914469E}" dt="2021-03-24T05:59:18.375" v="9958" actId="1076"/>
        <pc:sldMkLst>
          <pc:docMk/>
          <pc:sldMk cId="1828673595" sldId="503"/>
        </pc:sldMkLst>
        <pc:spChg chg="mod">
          <ac:chgData name="松下 達彦" userId="2a7dee020e26f73e" providerId="LiveId" clId="{BF0387E6-691A-492F-ABD1-47D06914469E}" dt="2021-03-24T05:59:18.375" v="9958" actId="1076"/>
          <ac:spMkLst>
            <pc:docMk/>
            <pc:sldMk cId="1828673595" sldId="503"/>
            <ac:spMk id="2" creationId="{00000000-0000-0000-0000-000000000000}"/>
          </ac:spMkLst>
        </pc:spChg>
        <pc:spChg chg="mod">
          <ac:chgData name="松下 達彦" userId="2a7dee020e26f73e" providerId="LiveId" clId="{BF0387E6-691A-492F-ABD1-47D06914469E}" dt="2021-03-21T19:00:49.787" v="1465" actId="14100"/>
          <ac:spMkLst>
            <pc:docMk/>
            <pc:sldMk cId="1828673595" sldId="503"/>
            <ac:spMk id="4" creationId="{00000000-0000-0000-0000-000000000000}"/>
          </ac:spMkLst>
        </pc:spChg>
        <pc:spChg chg="mod">
          <ac:chgData name="松下 達彦" userId="2a7dee020e26f73e" providerId="LiveId" clId="{BF0387E6-691A-492F-ABD1-47D06914469E}" dt="2021-03-21T19:00:49.787" v="1465" actId="14100"/>
          <ac:spMkLst>
            <pc:docMk/>
            <pc:sldMk cId="1828673595" sldId="503"/>
            <ac:spMk id="8" creationId="{00000000-0000-0000-0000-000000000000}"/>
          </ac:spMkLst>
        </pc:spChg>
        <pc:spChg chg="mod">
          <ac:chgData name="松下 達彦" userId="2a7dee020e26f73e" providerId="LiveId" clId="{BF0387E6-691A-492F-ABD1-47D06914469E}" dt="2021-03-21T19:00:49.787" v="1465" actId="14100"/>
          <ac:spMkLst>
            <pc:docMk/>
            <pc:sldMk cId="1828673595" sldId="503"/>
            <ac:spMk id="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9" creationId="{00000000-0000-0000-0000-000000000000}"/>
          </ac:spMkLst>
        </pc:spChg>
        <pc:spChg chg="mod">
          <ac:chgData name="松下 達彦" userId="2a7dee020e26f73e" providerId="LiveId" clId="{BF0387E6-691A-492F-ABD1-47D06914469E}" dt="2021-03-21T19:00:49.787" v="1465" actId="14100"/>
          <ac:spMkLst>
            <pc:docMk/>
            <pc:sldMk cId="1828673595" sldId="503"/>
            <ac:spMk id="20" creationId="{00000000-0000-0000-0000-000000000000}"/>
          </ac:spMkLst>
        </pc:spChg>
        <pc:spChg chg="mod">
          <ac:chgData name="松下 達彦" userId="2a7dee020e26f73e" providerId="LiveId" clId="{BF0387E6-691A-492F-ABD1-47D06914469E}" dt="2021-03-21T19:00:49.787" v="1465" actId="14100"/>
          <ac:spMkLst>
            <pc:docMk/>
            <pc:sldMk cId="1828673595" sldId="503"/>
            <ac:spMk id="21" creationId="{00000000-0000-0000-0000-000000000000}"/>
          </ac:spMkLst>
        </pc:spChg>
        <pc:spChg chg="mod">
          <ac:chgData name="松下 達彦" userId="2a7dee020e26f73e" providerId="LiveId" clId="{BF0387E6-691A-492F-ABD1-47D06914469E}" dt="2021-03-21T19:00:49.787" v="1465" actId="14100"/>
          <ac:spMkLst>
            <pc:docMk/>
            <pc:sldMk cId="1828673595" sldId="503"/>
            <ac:spMk id="22" creationId="{00000000-0000-0000-0000-000000000000}"/>
          </ac:spMkLst>
        </pc:spChg>
        <pc:spChg chg="mod">
          <ac:chgData name="松下 達彦" userId="2a7dee020e26f73e" providerId="LiveId" clId="{BF0387E6-691A-492F-ABD1-47D06914469E}" dt="2021-03-21T19:00:49.787" v="1465" actId="14100"/>
          <ac:spMkLst>
            <pc:docMk/>
            <pc:sldMk cId="1828673595" sldId="503"/>
            <ac:spMk id="23" creationId="{00000000-0000-0000-0000-000000000000}"/>
          </ac:spMkLst>
        </pc:spChg>
        <pc:spChg chg="mod">
          <ac:chgData name="松下 達彦" userId="2a7dee020e26f73e" providerId="LiveId" clId="{BF0387E6-691A-492F-ABD1-47D06914469E}" dt="2021-03-21T19:00:49.787" v="1465" actId="14100"/>
          <ac:spMkLst>
            <pc:docMk/>
            <pc:sldMk cId="1828673595" sldId="503"/>
            <ac:spMk id="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28" creationId="{00000000-0000-0000-0000-000000000000}"/>
          </ac:spMkLst>
        </pc:spChg>
        <pc:spChg chg="mod">
          <ac:chgData name="松下 達彦" userId="2a7dee020e26f73e" providerId="LiveId" clId="{BF0387E6-691A-492F-ABD1-47D06914469E}" dt="2021-03-21T19:00:49.787" v="1465" actId="14100"/>
          <ac:spMkLst>
            <pc:docMk/>
            <pc:sldMk cId="1828673595" sldId="503"/>
            <ac:spMk id="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3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4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5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6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7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8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09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0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1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3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4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5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6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7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8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19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0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1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3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4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5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6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7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8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29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0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1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3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4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5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6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7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8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39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0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1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8"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29"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0"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1"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2"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3"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4"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5"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6"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7" creationId="{00000000-0000-0000-0000-000000000000}"/>
          </ac:spMkLst>
        </pc:spChg>
        <pc:spChg chg="mod">
          <ac:chgData name="松下 達彦" userId="2a7dee020e26f73e" providerId="LiveId" clId="{BF0387E6-691A-492F-ABD1-47D06914469E}" dt="2021-03-21T19:00:49.787" v="1465" actId="14100"/>
          <ac:spMkLst>
            <pc:docMk/>
            <pc:sldMk cId="1828673595" sldId="503"/>
            <ac:spMk id="1438" creationId="{00000000-0000-0000-0000-000000000000}"/>
          </ac:spMkLst>
        </pc:spChg>
        <pc:spChg chg="mod">
          <ac:chgData name="松下 達彦" userId="2a7dee020e26f73e" providerId="LiveId" clId="{BF0387E6-691A-492F-ABD1-47D06914469E}" dt="2021-03-21T18:59:25.680" v="1454" actId="14100"/>
          <ac:spMkLst>
            <pc:docMk/>
            <pc:sldMk cId="1828673595" sldId="503"/>
            <ac:spMk id="1439" creationId="{00000000-0000-0000-0000-000000000000}"/>
          </ac:spMkLst>
        </pc:spChg>
        <pc:spChg chg="mod">
          <ac:chgData name="松下 達彦" userId="2a7dee020e26f73e" providerId="LiveId" clId="{BF0387E6-691A-492F-ABD1-47D06914469E}" dt="2021-03-21T19:00:32.298" v="1464" actId="14100"/>
          <ac:spMkLst>
            <pc:docMk/>
            <pc:sldMk cId="1828673595" sldId="503"/>
            <ac:spMk id="1440" creationId="{00000000-0000-0000-0000-000000000000}"/>
          </ac:spMkLst>
        </pc:spChg>
        <pc:grpChg chg="mod">
          <ac:chgData name="松下 達彦" userId="2a7dee020e26f73e" providerId="LiveId" clId="{BF0387E6-691A-492F-ABD1-47D06914469E}" dt="2021-03-21T19:00:49.787" v="1465" actId="14100"/>
          <ac:grpSpMkLst>
            <pc:docMk/>
            <pc:sldMk cId="1828673595" sldId="503"/>
            <ac:grpSpMk id="3" creationId="{00000000-0000-0000-0000-000000000000}"/>
          </ac:grpSpMkLst>
        </pc:grpChg>
        <pc:grpChg chg="mod">
          <ac:chgData name="松下 達彦" userId="2a7dee020e26f73e" providerId="LiveId" clId="{BF0387E6-691A-492F-ABD1-47D06914469E}" dt="2021-03-21T19:00:49.787" v="1465" actId="14100"/>
          <ac:grpSpMkLst>
            <pc:docMk/>
            <pc:sldMk cId="1828673595" sldId="503"/>
            <ac:grpSpMk id="6" creationId="{00000000-0000-0000-0000-000000000000}"/>
          </ac:grpSpMkLst>
        </pc:grpChg>
        <pc:grpChg chg="mod">
          <ac:chgData name="松下 達彦" userId="2a7dee020e26f73e" providerId="LiveId" clId="{BF0387E6-691A-492F-ABD1-47D06914469E}" dt="2021-03-21T19:00:49.787" v="1465" actId="14100"/>
          <ac:grpSpMkLst>
            <pc:docMk/>
            <pc:sldMk cId="1828673595" sldId="503"/>
            <ac:grpSpMk id="7" creationId="{00000000-0000-0000-0000-000000000000}"/>
          </ac:grpSpMkLst>
        </pc:grpChg>
      </pc:sldChg>
      <pc:sldChg chg="addSp delSp modSp new mod ord delAnim modAnim">
        <pc:chgData name="松下 達彦" userId="2a7dee020e26f73e" providerId="LiveId" clId="{BF0387E6-691A-492F-ABD1-47D06914469E}" dt="2021-03-24T05:55:33.890" v="9925" actId="207"/>
        <pc:sldMkLst>
          <pc:docMk/>
          <pc:sldMk cId="2340122703" sldId="504"/>
        </pc:sldMkLst>
        <pc:spChg chg="mod">
          <ac:chgData name="松下 達彦" userId="2a7dee020e26f73e" providerId="LiveId" clId="{BF0387E6-691A-492F-ABD1-47D06914469E}" dt="2021-03-24T05:55:28.582" v="9924" actId="207"/>
          <ac:spMkLst>
            <pc:docMk/>
            <pc:sldMk cId="2340122703" sldId="504"/>
            <ac:spMk id="2" creationId="{4AF8923B-2187-409D-95B8-9168CE4D2ECC}"/>
          </ac:spMkLst>
        </pc:spChg>
        <pc:spChg chg="mod">
          <ac:chgData name="松下 達彦" userId="2a7dee020e26f73e" providerId="LiveId" clId="{BF0387E6-691A-492F-ABD1-47D06914469E}" dt="2021-03-24T05:55:33.890" v="9925" actId="207"/>
          <ac:spMkLst>
            <pc:docMk/>
            <pc:sldMk cId="2340122703" sldId="504"/>
            <ac:spMk id="3" creationId="{FAF7B119-B3B0-40DB-B814-9A6BDE1A751D}"/>
          </ac:spMkLst>
        </pc:spChg>
        <pc:spChg chg="add del">
          <ac:chgData name="松下 達彦" userId="2a7dee020e26f73e" providerId="LiveId" clId="{BF0387E6-691A-492F-ABD1-47D06914469E}" dt="2021-03-21T19:21:08.332" v="2520" actId="478"/>
          <ac:spMkLst>
            <pc:docMk/>
            <pc:sldMk cId="2340122703" sldId="504"/>
            <ac:spMk id="5" creationId="{1EDDC320-B418-4249-B269-834255C9FB73}"/>
          </ac:spMkLst>
        </pc:spChg>
        <pc:spChg chg="add mod">
          <ac:chgData name="松下 達彦" userId="2a7dee020e26f73e" providerId="LiveId" clId="{BF0387E6-691A-492F-ABD1-47D06914469E}" dt="2021-03-24T05:42:47.272" v="9649" actId="20577"/>
          <ac:spMkLst>
            <pc:docMk/>
            <pc:sldMk cId="2340122703" sldId="504"/>
            <ac:spMk id="5" creationId="{731FFEF9-A304-4A8E-9C0B-CF28E675A40A}"/>
          </ac:spMkLst>
        </pc:spChg>
        <pc:spChg chg="add del">
          <ac:chgData name="松下 達彦" userId="2a7dee020e26f73e" providerId="LiveId" clId="{BF0387E6-691A-492F-ABD1-47D06914469E}" dt="2021-03-21T19:21:15.097" v="2522" actId="22"/>
          <ac:spMkLst>
            <pc:docMk/>
            <pc:sldMk cId="2340122703" sldId="504"/>
            <ac:spMk id="7" creationId="{DC481991-ECEC-46F1-881A-049D6A938AE5}"/>
          </ac:spMkLst>
        </pc:spChg>
        <pc:spChg chg="add del mod">
          <ac:chgData name="松下 達彦" userId="2a7dee020e26f73e" providerId="LiveId" clId="{BF0387E6-691A-492F-ABD1-47D06914469E}" dt="2021-03-24T00:21:19.716" v="5941" actId="478"/>
          <ac:spMkLst>
            <pc:docMk/>
            <pc:sldMk cId="2340122703" sldId="504"/>
            <ac:spMk id="8" creationId="{2A7D7056-CBC7-49EA-AD8E-06DAE94F0565}"/>
          </ac:spMkLst>
        </pc:spChg>
      </pc:sldChg>
      <pc:sldChg chg="modSp new del mod">
        <pc:chgData name="松下 達彦" userId="2a7dee020e26f73e" providerId="LiveId" clId="{BF0387E6-691A-492F-ABD1-47D06914469E}" dt="2021-03-21T19:45:41.411" v="3250" actId="47"/>
        <pc:sldMkLst>
          <pc:docMk/>
          <pc:sldMk cId="577560131" sldId="505"/>
        </pc:sldMkLst>
        <pc:spChg chg="mod">
          <ac:chgData name="松下 達彦" userId="2a7dee020e26f73e" providerId="LiveId" clId="{BF0387E6-691A-492F-ABD1-47D06914469E}" dt="2021-03-21T19:39:19.857" v="3144" actId="21"/>
          <ac:spMkLst>
            <pc:docMk/>
            <pc:sldMk cId="577560131" sldId="505"/>
            <ac:spMk id="3" creationId="{B212F808-AA0A-4B43-97CB-26A8DE61D415}"/>
          </ac:spMkLst>
        </pc:spChg>
      </pc:sldChg>
      <pc:sldChg chg="modSp add mod ord modAnim">
        <pc:chgData name="松下 達彦" userId="2a7dee020e26f73e" providerId="LiveId" clId="{BF0387E6-691A-492F-ABD1-47D06914469E}" dt="2021-03-24T05:55:44.625" v="9927" actId="207"/>
        <pc:sldMkLst>
          <pc:docMk/>
          <pc:sldMk cId="2734094043" sldId="506"/>
        </pc:sldMkLst>
        <pc:spChg chg="mod">
          <ac:chgData name="松下 達彦" userId="2a7dee020e26f73e" providerId="LiveId" clId="{BF0387E6-691A-492F-ABD1-47D06914469E}" dt="2021-03-22T02:59:28.553" v="5408" actId="6549"/>
          <ac:spMkLst>
            <pc:docMk/>
            <pc:sldMk cId="2734094043" sldId="506"/>
            <ac:spMk id="2" creationId="{00000000-0000-0000-0000-000000000000}"/>
          </ac:spMkLst>
        </pc:spChg>
        <pc:spChg chg="mod">
          <ac:chgData name="松下 達彦" userId="2a7dee020e26f73e" providerId="LiveId" clId="{BF0387E6-691A-492F-ABD1-47D06914469E}" dt="2021-03-24T05:55:44.625" v="9927" actId="207"/>
          <ac:spMkLst>
            <pc:docMk/>
            <pc:sldMk cId="2734094043" sldId="506"/>
            <ac:spMk id="3" creationId="{00000000-0000-0000-0000-000000000000}"/>
          </ac:spMkLst>
        </pc:spChg>
      </pc:sldChg>
      <pc:sldChg chg="addSp delSp modSp add mod modAnim">
        <pc:chgData name="松下 達彦" userId="2a7dee020e26f73e" providerId="LiveId" clId="{BF0387E6-691A-492F-ABD1-47D06914469E}" dt="2021-03-24T06:04:58.376" v="10072" actId="6549"/>
        <pc:sldMkLst>
          <pc:docMk/>
          <pc:sldMk cId="586683276" sldId="507"/>
        </pc:sldMkLst>
        <pc:spChg chg="mod">
          <ac:chgData name="松下 達彦" userId="2a7dee020e26f73e" providerId="LiveId" clId="{BF0387E6-691A-492F-ABD1-47D06914469E}" dt="2021-03-24T06:04:58.376" v="10072" actId="6549"/>
          <ac:spMkLst>
            <pc:docMk/>
            <pc:sldMk cId="586683276" sldId="507"/>
            <ac:spMk id="2" creationId="{00000000-0000-0000-0000-000000000000}"/>
          </ac:spMkLst>
        </pc:spChg>
        <pc:spChg chg="mod">
          <ac:chgData name="松下 達彦" userId="2a7dee020e26f73e" providerId="LiveId" clId="{BF0387E6-691A-492F-ABD1-47D06914469E}" dt="2021-03-24T05:56:30.279" v="9938" actId="207"/>
          <ac:spMkLst>
            <pc:docMk/>
            <pc:sldMk cId="586683276" sldId="507"/>
            <ac:spMk id="3" creationId="{00000000-0000-0000-0000-000000000000}"/>
          </ac:spMkLst>
        </pc:spChg>
        <pc:spChg chg="add mod">
          <ac:chgData name="松下 達彦" userId="2a7dee020e26f73e" providerId="LiveId" clId="{BF0387E6-691A-492F-ABD1-47D06914469E}" dt="2021-03-22T03:39:21.570" v="5805" actId="1076"/>
          <ac:spMkLst>
            <pc:docMk/>
            <pc:sldMk cId="586683276" sldId="507"/>
            <ac:spMk id="4" creationId="{E61C81DE-A63E-4C95-9848-581D1B2AB1E6}"/>
          </ac:spMkLst>
        </pc:spChg>
        <pc:graphicFrameChg chg="add del mod">
          <ac:chgData name="松下 達彦" userId="2a7dee020e26f73e" providerId="LiveId" clId="{BF0387E6-691A-492F-ABD1-47D06914469E}" dt="2021-03-21T20:29:18.055" v="4993"/>
          <ac:graphicFrameMkLst>
            <pc:docMk/>
            <pc:sldMk cId="586683276" sldId="507"/>
            <ac:graphicFrameMk id="5" creationId="{4DC2F815-0610-4E58-ABE6-C7F75A9B2186}"/>
          </ac:graphicFrameMkLst>
        </pc:graphicFrameChg>
      </pc:sldChg>
      <pc:sldChg chg="modSp add del mod">
        <pc:chgData name="松下 達彦" userId="2a7dee020e26f73e" providerId="LiveId" clId="{BF0387E6-691A-492F-ABD1-47D06914469E}" dt="2021-03-21T19:35:53.618" v="3030" actId="47"/>
        <pc:sldMkLst>
          <pc:docMk/>
          <pc:sldMk cId="2317885234" sldId="507"/>
        </pc:sldMkLst>
        <pc:spChg chg="mod">
          <ac:chgData name="松下 達彦" userId="2a7dee020e26f73e" providerId="LiveId" clId="{BF0387E6-691A-492F-ABD1-47D06914469E}" dt="2021-03-21T19:35:25.435" v="3025" actId="21"/>
          <ac:spMkLst>
            <pc:docMk/>
            <pc:sldMk cId="2317885234" sldId="507"/>
            <ac:spMk id="2" creationId="{4AF8923B-2187-409D-95B8-9168CE4D2ECC}"/>
          </ac:spMkLst>
        </pc:spChg>
        <pc:spChg chg="mod">
          <ac:chgData name="松下 達彦" userId="2a7dee020e26f73e" providerId="LiveId" clId="{BF0387E6-691A-492F-ABD1-47D06914469E}" dt="2021-03-21T19:34:57.219" v="3021" actId="21"/>
          <ac:spMkLst>
            <pc:docMk/>
            <pc:sldMk cId="2317885234" sldId="507"/>
            <ac:spMk id="3" creationId="{FAF7B119-B3B0-40DB-B814-9A6BDE1A751D}"/>
          </ac:spMkLst>
        </pc:spChg>
      </pc:sldChg>
      <pc:sldChg chg="addSp modSp new mod modAnim">
        <pc:chgData name="松下 達彦" userId="2a7dee020e26f73e" providerId="LiveId" clId="{BF0387E6-691A-492F-ABD1-47D06914469E}" dt="2021-03-24T07:45:30.810" v="10589"/>
        <pc:sldMkLst>
          <pc:docMk/>
          <pc:sldMk cId="694814547" sldId="508"/>
        </pc:sldMkLst>
        <pc:spChg chg="mod">
          <ac:chgData name="松下 達彦" userId="2a7dee020e26f73e" providerId="LiveId" clId="{BF0387E6-691A-492F-ABD1-47D06914469E}" dt="2021-03-24T05:46:34.711" v="9790" actId="6549"/>
          <ac:spMkLst>
            <pc:docMk/>
            <pc:sldMk cId="694814547" sldId="508"/>
            <ac:spMk id="2" creationId="{2995A01E-17B6-4AC0-8FE6-B42252C97733}"/>
          </ac:spMkLst>
        </pc:spChg>
        <pc:spChg chg="mod">
          <ac:chgData name="松下 達彦" userId="2a7dee020e26f73e" providerId="LiveId" clId="{BF0387E6-691A-492F-ABD1-47D06914469E}" dt="2021-03-24T05:58:39.422" v="9953" actId="115"/>
          <ac:spMkLst>
            <pc:docMk/>
            <pc:sldMk cId="694814547" sldId="508"/>
            <ac:spMk id="3" creationId="{E42F8848-7BED-435D-88F2-0FDA1B511EE3}"/>
          </ac:spMkLst>
        </pc:spChg>
        <pc:spChg chg="add mod">
          <ac:chgData name="松下 達彦" userId="2a7dee020e26f73e" providerId="LiveId" clId="{BF0387E6-691A-492F-ABD1-47D06914469E}" dt="2021-03-24T05:58:56.856" v="9955" actId="14100"/>
          <ac:spMkLst>
            <pc:docMk/>
            <pc:sldMk cId="694814547" sldId="508"/>
            <ac:spMk id="4" creationId="{F42CEE8D-95A5-46CF-A516-E131F2BB8369}"/>
          </ac:spMkLst>
        </pc:spChg>
      </pc:sldChg>
      <pc:sldChg chg="modSp new mod ord modAnim">
        <pc:chgData name="松下 達彦" userId="2a7dee020e26f73e" providerId="LiveId" clId="{BF0387E6-691A-492F-ABD1-47D06914469E}" dt="2021-03-24T07:46:44.768" v="10617" actId="20577"/>
        <pc:sldMkLst>
          <pc:docMk/>
          <pc:sldMk cId="1281701994" sldId="509"/>
        </pc:sldMkLst>
        <pc:spChg chg="mod">
          <ac:chgData name="松下 達彦" userId="2a7dee020e26f73e" providerId="LiveId" clId="{BF0387E6-691A-492F-ABD1-47D06914469E}" dt="2021-03-24T05:55:56.445" v="9930" actId="207"/>
          <ac:spMkLst>
            <pc:docMk/>
            <pc:sldMk cId="1281701994" sldId="509"/>
            <ac:spMk id="2" creationId="{8C78553A-45FC-480B-A106-EF72269155A5}"/>
          </ac:spMkLst>
        </pc:spChg>
        <pc:spChg chg="mod">
          <ac:chgData name="松下 達彦" userId="2a7dee020e26f73e" providerId="LiveId" clId="{BF0387E6-691A-492F-ABD1-47D06914469E}" dt="2021-03-24T07:46:44.768" v="10617" actId="20577"/>
          <ac:spMkLst>
            <pc:docMk/>
            <pc:sldMk cId="1281701994" sldId="509"/>
            <ac:spMk id="3" creationId="{E30456D8-B99E-4750-9BC9-5DA32CF2D0D7}"/>
          </ac:spMkLst>
        </pc:spChg>
      </pc:sldChg>
      <pc:sldChg chg="modSp new del mod">
        <pc:chgData name="松下 達彦" userId="2a7dee020e26f73e" providerId="LiveId" clId="{BF0387E6-691A-492F-ABD1-47D06914469E}" dt="2021-03-22T03:23:40.515" v="5542" actId="47"/>
        <pc:sldMkLst>
          <pc:docMk/>
          <pc:sldMk cId="724736692" sldId="510"/>
        </pc:sldMkLst>
        <pc:spChg chg="mod">
          <ac:chgData name="松下 達彦" userId="2a7dee020e26f73e" providerId="LiveId" clId="{BF0387E6-691A-492F-ABD1-47D06914469E}" dt="2021-03-21T20:20:01.916" v="4526" actId="5793"/>
          <ac:spMkLst>
            <pc:docMk/>
            <pc:sldMk cId="724736692" sldId="510"/>
            <ac:spMk id="3" creationId="{8E3E9A2D-B75E-47A6-965F-895BADAC5175}"/>
          </ac:spMkLst>
        </pc:spChg>
      </pc:sldChg>
      <pc:sldChg chg="addSp delSp modSp new mod">
        <pc:chgData name="松下 達彦" userId="2a7dee020e26f73e" providerId="LiveId" clId="{BF0387E6-691A-492F-ABD1-47D06914469E}" dt="2021-03-21T20:29:51.203" v="4997" actId="14100"/>
        <pc:sldMkLst>
          <pc:docMk/>
          <pc:sldMk cId="195003742" sldId="511"/>
        </pc:sldMkLst>
        <pc:spChg chg="del">
          <ac:chgData name="松下 達彦" userId="2a7dee020e26f73e" providerId="LiveId" clId="{BF0387E6-691A-492F-ABD1-47D06914469E}" dt="2021-03-21T20:29:25.685" v="4995"/>
          <ac:spMkLst>
            <pc:docMk/>
            <pc:sldMk cId="195003742" sldId="511"/>
            <ac:spMk id="3" creationId="{56F88F0F-FE46-4C46-85E5-8C084FC68A1A}"/>
          </ac:spMkLst>
        </pc:spChg>
        <pc:graphicFrameChg chg="add mod">
          <ac:chgData name="松下 達彦" userId="2a7dee020e26f73e" providerId="LiveId" clId="{BF0387E6-691A-492F-ABD1-47D06914469E}" dt="2021-03-21T20:29:51.203" v="4997" actId="14100"/>
          <ac:graphicFrameMkLst>
            <pc:docMk/>
            <pc:sldMk cId="195003742" sldId="511"/>
            <ac:graphicFrameMk id="4" creationId="{BABBFD5E-D778-498A-B53F-A7B8CC859EEA}"/>
          </ac:graphicFrameMkLst>
        </pc:graphicFrameChg>
      </pc:sldChg>
      <pc:sldChg chg="modSp add mod modAnim">
        <pc:chgData name="松下 達彦" userId="2a7dee020e26f73e" providerId="LiveId" clId="{BF0387E6-691A-492F-ABD1-47D06914469E}" dt="2021-03-24T05:55:40.215" v="9926" actId="207"/>
        <pc:sldMkLst>
          <pc:docMk/>
          <pc:sldMk cId="1243735922" sldId="512"/>
        </pc:sldMkLst>
        <pc:spChg chg="mod">
          <ac:chgData name="松下 達彦" userId="2a7dee020e26f73e" providerId="LiveId" clId="{BF0387E6-691A-492F-ABD1-47D06914469E}" dt="2021-03-24T05:55:40.215" v="9926" actId="207"/>
          <ac:spMkLst>
            <pc:docMk/>
            <pc:sldMk cId="1243735922" sldId="512"/>
            <ac:spMk id="2" creationId="{4AF8923B-2187-409D-95B8-9168CE4D2ECC}"/>
          </ac:spMkLst>
        </pc:spChg>
        <pc:spChg chg="mod">
          <ac:chgData name="松下 達彦" userId="2a7dee020e26f73e" providerId="LiveId" clId="{BF0387E6-691A-492F-ABD1-47D06914469E}" dt="2021-03-24T00:25:11.597" v="6218" actId="27636"/>
          <ac:spMkLst>
            <pc:docMk/>
            <pc:sldMk cId="1243735922" sldId="512"/>
            <ac:spMk id="3" creationId="{FAF7B119-B3B0-40DB-B814-9A6BDE1A751D}"/>
          </ac:spMkLst>
        </pc:spChg>
        <pc:spChg chg="mod">
          <ac:chgData name="松下 達彦" userId="2a7dee020e26f73e" providerId="LiveId" clId="{BF0387E6-691A-492F-ABD1-47D06914469E}" dt="2021-03-24T00:25:18.556" v="6219" actId="1076"/>
          <ac:spMkLst>
            <pc:docMk/>
            <pc:sldMk cId="1243735922" sldId="512"/>
            <ac:spMk id="8" creationId="{2A7D7056-CBC7-49EA-AD8E-06DAE94F056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 15K-6qs'!$C$1</c:f>
              <c:strCache>
                <c:ptCount val="1"/>
                <c:pt idx="0">
                  <c:v>Expected Value from the Regression Formula %</c:v>
                </c:pt>
              </c:strCache>
            </c:strRef>
          </c:tx>
          <c:spPr>
            <a:ln w="28575">
              <a:noFill/>
            </a:ln>
          </c:spPr>
          <c:xVal>
            <c:numRef>
              <c:f>'r 15K-6qs'!$B$2:$B$216</c:f>
              <c:numCache>
                <c:formatCode>General</c:formatCode>
                <c:ptCount val="215"/>
                <c:pt idx="0">
                  <c:v>14000</c:v>
                </c:pt>
                <c:pt idx="1">
                  <c:v>14000</c:v>
                </c:pt>
                <c:pt idx="2">
                  <c:v>14000</c:v>
                </c:pt>
                <c:pt idx="3">
                  <c:v>14000</c:v>
                </c:pt>
                <c:pt idx="4">
                  <c:v>14000</c:v>
                </c:pt>
                <c:pt idx="5">
                  <c:v>13700</c:v>
                </c:pt>
                <c:pt idx="6">
                  <c:v>13600</c:v>
                </c:pt>
                <c:pt idx="7">
                  <c:v>13600</c:v>
                </c:pt>
                <c:pt idx="8">
                  <c:v>13600</c:v>
                </c:pt>
                <c:pt idx="9">
                  <c:v>13500</c:v>
                </c:pt>
                <c:pt idx="10">
                  <c:v>13400</c:v>
                </c:pt>
                <c:pt idx="11">
                  <c:v>13300</c:v>
                </c:pt>
                <c:pt idx="12">
                  <c:v>13300</c:v>
                </c:pt>
                <c:pt idx="13">
                  <c:v>13200</c:v>
                </c:pt>
                <c:pt idx="14">
                  <c:v>13200</c:v>
                </c:pt>
                <c:pt idx="15">
                  <c:v>13200</c:v>
                </c:pt>
                <c:pt idx="16">
                  <c:v>13200</c:v>
                </c:pt>
                <c:pt idx="17">
                  <c:v>13100</c:v>
                </c:pt>
                <c:pt idx="18">
                  <c:v>13100</c:v>
                </c:pt>
                <c:pt idx="19">
                  <c:v>13000</c:v>
                </c:pt>
                <c:pt idx="20">
                  <c:v>12900</c:v>
                </c:pt>
                <c:pt idx="21">
                  <c:v>12800</c:v>
                </c:pt>
                <c:pt idx="22">
                  <c:v>12800</c:v>
                </c:pt>
                <c:pt idx="23">
                  <c:v>12800</c:v>
                </c:pt>
                <c:pt idx="24">
                  <c:v>12700</c:v>
                </c:pt>
                <c:pt idx="25">
                  <c:v>12700</c:v>
                </c:pt>
                <c:pt idx="26">
                  <c:v>12700</c:v>
                </c:pt>
                <c:pt idx="27">
                  <c:v>12700</c:v>
                </c:pt>
                <c:pt idx="28">
                  <c:v>12700</c:v>
                </c:pt>
                <c:pt idx="29">
                  <c:v>12600</c:v>
                </c:pt>
                <c:pt idx="30">
                  <c:v>12600</c:v>
                </c:pt>
                <c:pt idx="31">
                  <c:v>12600</c:v>
                </c:pt>
                <c:pt idx="32">
                  <c:v>12500</c:v>
                </c:pt>
                <c:pt idx="33">
                  <c:v>12500</c:v>
                </c:pt>
                <c:pt idx="34">
                  <c:v>12500</c:v>
                </c:pt>
                <c:pt idx="35">
                  <c:v>12400</c:v>
                </c:pt>
                <c:pt idx="36">
                  <c:v>12400</c:v>
                </c:pt>
                <c:pt idx="37">
                  <c:v>12300</c:v>
                </c:pt>
                <c:pt idx="38">
                  <c:v>12300</c:v>
                </c:pt>
                <c:pt idx="39">
                  <c:v>12300</c:v>
                </c:pt>
                <c:pt idx="40">
                  <c:v>12300</c:v>
                </c:pt>
                <c:pt idx="41">
                  <c:v>12300</c:v>
                </c:pt>
                <c:pt idx="42">
                  <c:v>12200</c:v>
                </c:pt>
                <c:pt idx="43">
                  <c:v>12200</c:v>
                </c:pt>
                <c:pt idx="44">
                  <c:v>12200</c:v>
                </c:pt>
                <c:pt idx="45">
                  <c:v>12200</c:v>
                </c:pt>
                <c:pt idx="46">
                  <c:v>12100</c:v>
                </c:pt>
                <c:pt idx="47">
                  <c:v>12100</c:v>
                </c:pt>
                <c:pt idx="48">
                  <c:v>12100</c:v>
                </c:pt>
                <c:pt idx="49">
                  <c:v>12000</c:v>
                </c:pt>
                <c:pt idx="50">
                  <c:v>11900</c:v>
                </c:pt>
                <c:pt idx="51">
                  <c:v>11900</c:v>
                </c:pt>
                <c:pt idx="52">
                  <c:v>11800</c:v>
                </c:pt>
                <c:pt idx="53">
                  <c:v>11700</c:v>
                </c:pt>
                <c:pt idx="54">
                  <c:v>11600</c:v>
                </c:pt>
                <c:pt idx="55">
                  <c:v>11600</c:v>
                </c:pt>
                <c:pt idx="56">
                  <c:v>11600</c:v>
                </c:pt>
                <c:pt idx="57">
                  <c:v>11600</c:v>
                </c:pt>
                <c:pt idx="58">
                  <c:v>11500</c:v>
                </c:pt>
                <c:pt idx="59">
                  <c:v>11400</c:v>
                </c:pt>
                <c:pt idx="60">
                  <c:v>11400</c:v>
                </c:pt>
                <c:pt idx="61">
                  <c:v>11400</c:v>
                </c:pt>
                <c:pt idx="62">
                  <c:v>11400</c:v>
                </c:pt>
                <c:pt idx="63">
                  <c:v>11300</c:v>
                </c:pt>
                <c:pt idx="64">
                  <c:v>11300</c:v>
                </c:pt>
                <c:pt idx="65">
                  <c:v>11200</c:v>
                </c:pt>
                <c:pt idx="66">
                  <c:v>11200</c:v>
                </c:pt>
                <c:pt idx="67">
                  <c:v>11200</c:v>
                </c:pt>
                <c:pt idx="68">
                  <c:v>11200</c:v>
                </c:pt>
                <c:pt idx="69">
                  <c:v>11200</c:v>
                </c:pt>
                <c:pt idx="70">
                  <c:v>11100</c:v>
                </c:pt>
                <c:pt idx="71">
                  <c:v>11100</c:v>
                </c:pt>
                <c:pt idx="72">
                  <c:v>11000</c:v>
                </c:pt>
                <c:pt idx="73">
                  <c:v>11000</c:v>
                </c:pt>
                <c:pt idx="74">
                  <c:v>11000</c:v>
                </c:pt>
                <c:pt idx="75">
                  <c:v>10900</c:v>
                </c:pt>
                <c:pt idx="76">
                  <c:v>10900</c:v>
                </c:pt>
                <c:pt idx="77">
                  <c:v>10900</c:v>
                </c:pt>
                <c:pt idx="78">
                  <c:v>10800</c:v>
                </c:pt>
                <c:pt idx="79">
                  <c:v>10800</c:v>
                </c:pt>
                <c:pt idx="80">
                  <c:v>10700</c:v>
                </c:pt>
                <c:pt idx="81">
                  <c:v>10700</c:v>
                </c:pt>
                <c:pt idx="82">
                  <c:v>10700</c:v>
                </c:pt>
                <c:pt idx="83">
                  <c:v>10700</c:v>
                </c:pt>
                <c:pt idx="84">
                  <c:v>10600</c:v>
                </c:pt>
                <c:pt idx="85">
                  <c:v>10600</c:v>
                </c:pt>
                <c:pt idx="86">
                  <c:v>10600</c:v>
                </c:pt>
                <c:pt idx="87">
                  <c:v>10600</c:v>
                </c:pt>
                <c:pt idx="88">
                  <c:v>10500</c:v>
                </c:pt>
                <c:pt idx="89">
                  <c:v>10500</c:v>
                </c:pt>
                <c:pt idx="90">
                  <c:v>10400</c:v>
                </c:pt>
                <c:pt idx="91">
                  <c:v>10300</c:v>
                </c:pt>
                <c:pt idx="92">
                  <c:v>10300</c:v>
                </c:pt>
                <c:pt idx="93">
                  <c:v>10300</c:v>
                </c:pt>
                <c:pt idx="94">
                  <c:v>10300</c:v>
                </c:pt>
                <c:pt idx="95">
                  <c:v>10200</c:v>
                </c:pt>
                <c:pt idx="96">
                  <c:v>10200</c:v>
                </c:pt>
                <c:pt idx="97">
                  <c:v>10200</c:v>
                </c:pt>
                <c:pt idx="98">
                  <c:v>10100</c:v>
                </c:pt>
                <c:pt idx="99">
                  <c:v>9900</c:v>
                </c:pt>
                <c:pt idx="100">
                  <c:v>9800</c:v>
                </c:pt>
                <c:pt idx="101">
                  <c:v>9700</c:v>
                </c:pt>
                <c:pt idx="102">
                  <c:v>9700</c:v>
                </c:pt>
                <c:pt idx="103">
                  <c:v>9700</c:v>
                </c:pt>
                <c:pt idx="104">
                  <c:v>9600</c:v>
                </c:pt>
                <c:pt idx="105">
                  <c:v>9500</c:v>
                </c:pt>
                <c:pt idx="106">
                  <c:v>9500</c:v>
                </c:pt>
                <c:pt idx="107">
                  <c:v>9400</c:v>
                </c:pt>
                <c:pt idx="108">
                  <c:v>9300</c:v>
                </c:pt>
                <c:pt idx="109">
                  <c:v>9200</c:v>
                </c:pt>
                <c:pt idx="110">
                  <c:v>9000</c:v>
                </c:pt>
                <c:pt idx="111">
                  <c:v>9000</c:v>
                </c:pt>
                <c:pt idx="112">
                  <c:v>9000</c:v>
                </c:pt>
                <c:pt idx="113">
                  <c:v>9000</c:v>
                </c:pt>
                <c:pt idx="114">
                  <c:v>9000</c:v>
                </c:pt>
                <c:pt idx="115">
                  <c:v>8900</c:v>
                </c:pt>
                <c:pt idx="116">
                  <c:v>8900</c:v>
                </c:pt>
                <c:pt idx="117">
                  <c:v>8800</c:v>
                </c:pt>
                <c:pt idx="118">
                  <c:v>8800</c:v>
                </c:pt>
                <c:pt idx="119">
                  <c:v>8800</c:v>
                </c:pt>
                <c:pt idx="120">
                  <c:v>8600</c:v>
                </c:pt>
                <c:pt idx="121">
                  <c:v>8500</c:v>
                </c:pt>
                <c:pt idx="122">
                  <c:v>8500</c:v>
                </c:pt>
                <c:pt idx="123">
                  <c:v>8500</c:v>
                </c:pt>
                <c:pt idx="124">
                  <c:v>8400</c:v>
                </c:pt>
                <c:pt idx="125">
                  <c:v>8400</c:v>
                </c:pt>
                <c:pt idx="126">
                  <c:v>8400</c:v>
                </c:pt>
                <c:pt idx="127">
                  <c:v>8400</c:v>
                </c:pt>
                <c:pt idx="128">
                  <c:v>8300</c:v>
                </c:pt>
                <c:pt idx="129">
                  <c:v>8200</c:v>
                </c:pt>
                <c:pt idx="130">
                  <c:v>8200</c:v>
                </c:pt>
                <c:pt idx="131">
                  <c:v>8100</c:v>
                </c:pt>
                <c:pt idx="132">
                  <c:v>8000</c:v>
                </c:pt>
                <c:pt idx="133">
                  <c:v>8000</c:v>
                </c:pt>
                <c:pt idx="134">
                  <c:v>7900</c:v>
                </c:pt>
                <c:pt idx="135">
                  <c:v>7900</c:v>
                </c:pt>
                <c:pt idx="136">
                  <c:v>7800</c:v>
                </c:pt>
                <c:pt idx="137">
                  <c:v>7400</c:v>
                </c:pt>
                <c:pt idx="138">
                  <c:v>7200</c:v>
                </c:pt>
                <c:pt idx="139">
                  <c:v>7200</c:v>
                </c:pt>
                <c:pt idx="140">
                  <c:v>7100</c:v>
                </c:pt>
                <c:pt idx="141">
                  <c:v>7000</c:v>
                </c:pt>
                <c:pt idx="142">
                  <c:v>6800</c:v>
                </c:pt>
                <c:pt idx="143">
                  <c:v>6800</c:v>
                </c:pt>
                <c:pt idx="144">
                  <c:v>6700</c:v>
                </c:pt>
                <c:pt idx="145">
                  <c:v>6400</c:v>
                </c:pt>
                <c:pt idx="146">
                  <c:v>6400</c:v>
                </c:pt>
                <c:pt idx="147">
                  <c:v>6400</c:v>
                </c:pt>
                <c:pt idx="148">
                  <c:v>6300</c:v>
                </c:pt>
                <c:pt idx="149">
                  <c:v>6200</c:v>
                </c:pt>
                <c:pt idx="150">
                  <c:v>5800</c:v>
                </c:pt>
                <c:pt idx="151">
                  <c:v>5800</c:v>
                </c:pt>
                <c:pt idx="152">
                  <c:v>5400</c:v>
                </c:pt>
                <c:pt idx="153">
                  <c:v>5400</c:v>
                </c:pt>
                <c:pt idx="154">
                  <c:v>5400</c:v>
                </c:pt>
                <c:pt idx="155">
                  <c:v>5300</c:v>
                </c:pt>
                <c:pt idx="156">
                  <c:v>5300</c:v>
                </c:pt>
                <c:pt idx="157">
                  <c:v>5200</c:v>
                </c:pt>
                <c:pt idx="158">
                  <c:v>5100</c:v>
                </c:pt>
                <c:pt idx="159">
                  <c:v>5100</c:v>
                </c:pt>
                <c:pt idx="160">
                  <c:v>5100</c:v>
                </c:pt>
                <c:pt idx="161">
                  <c:v>5000</c:v>
                </c:pt>
                <c:pt idx="162">
                  <c:v>4800</c:v>
                </c:pt>
                <c:pt idx="163">
                  <c:v>4800</c:v>
                </c:pt>
                <c:pt idx="164">
                  <c:v>4700</c:v>
                </c:pt>
                <c:pt idx="165">
                  <c:v>4600</c:v>
                </c:pt>
                <c:pt idx="166">
                  <c:v>4500</c:v>
                </c:pt>
                <c:pt idx="167">
                  <c:v>4400</c:v>
                </c:pt>
                <c:pt idx="168">
                  <c:v>4200</c:v>
                </c:pt>
                <c:pt idx="169">
                  <c:v>4100</c:v>
                </c:pt>
                <c:pt idx="170">
                  <c:v>4000</c:v>
                </c:pt>
                <c:pt idx="171">
                  <c:v>3800</c:v>
                </c:pt>
                <c:pt idx="172">
                  <c:v>3700</c:v>
                </c:pt>
                <c:pt idx="173">
                  <c:v>3700</c:v>
                </c:pt>
                <c:pt idx="174">
                  <c:v>3600</c:v>
                </c:pt>
                <c:pt idx="175">
                  <c:v>3600</c:v>
                </c:pt>
                <c:pt idx="176">
                  <c:v>3600</c:v>
                </c:pt>
                <c:pt idx="177">
                  <c:v>3600</c:v>
                </c:pt>
                <c:pt idx="178">
                  <c:v>3100</c:v>
                </c:pt>
                <c:pt idx="179">
                  <c:v>3100</c:v>
                </c:pt>
                <c:pt idx="180">
                  <c:v>3100</c:v>
                </c:pt>
                <c:pt idx="181">
                  <c:v>3000</c:v>
                </c:pt>
                <c:pt idx="182">
                  <c:v>2900</c:v>
                </c:pt>
                <c:pt idx="183">
                  <c:v>2900</c:v>
                </c:pt>
                <c:pt idx="184">
                  <c:v>2800</c:v>
                </c:pt>
                <c:pt idx="185">
                  <c:v>2700</c:v>
                </c:pt>
                <c:pt idx="186">
                  <c:v>2500</c:v>
                </c:pt>
                <c:pt idx="187">
                  <c:v>2500</c:v>
                </c:pt>
                <c:pt idx="188">
                  <c:v>2400</c:v>
                </c:pt>
                <c:pt idx="189">
                  <c:v>2300</c:v>
                </c:pt>
                <c:pt idx="190">
                  <c:v>2300</c:v>
                </c:pt>
                <c:pt idx="191">
                  <c:v>2100</c:v>
                </c:pt>
                <c:pt idx="192">
                  <c:v>2100</c:v>
                </c:pt>
                <c:pt idx="193">
                  <c:v>2100</c:v>
                </c:pt>
                <c:pt idx="194">
                  <c:v>2000</c:v>
                </c:pt>
                <c:pt idx="195">
                  <c:v>1900</c:v>
                </c:pt>
                <c:pt idx="196">
                  <c:v>1700</c:v>
                </c:pt>
                <c:pt idx="197">
                  <c:v>1700</c:v>
                </c:pt>
                <c:pt idx="198">
                  <c:v>1700</c:v>
                </c:pt>
                <c:pt idx="199">
                  <c:v>1500</c:v>
                </c:pt>
                <c:pt idx="200">
                  <c:v>1400</c:v>
                </c:pt>
                <c:pt idx="201">
                  <c:v>1400</c:v>
                </c:pt>
                <c:pt idx="202">
                  <c:v>1300</c:v>
                </c:pt>
                <c:pt idx="203">
                  <c:v>1200</c:v>
                </c:pt>
                <c:pt idx="204">
                  <c:v>1100</c:v>
                </c:pt>
                <c:pt idx="205">
                  <c:v>1000</c:v>
                </c:pt>
                <c:pt idx="206">
                  <c:v>900</c:v>
                </c:pt>
                <c:pt idx="207">
                  <c:v>900</c:v>
                </c:pt>
                <c:pt idx="208">
                  <c:v>900</c:v>
                </c:pt>
                <c:pt idx="209">
                  <c:v>900</c:v>
                </c:pt>
                <c:pt idx="210">
                  <c:v>800</c:v>
                </c:pt>
                <c:pt idx="211">
                  <c:v>600</c:v>
                </c:pt>
                <c:pt idx="212">
                  <c:v>600</c:v>
                </c:pt>
              </c:numCache>
            </c:numRef>
          </c:xVal>
          <c:yVal>
            <c:numRef>
              <c:f>'r 15K-6qs'!$C$2:$C$216</c:f>
              <c:numCache>
                <c:formatCode>0.0</c:formatCode>
                <c:ptCount val="215"/>
                <c:pt idx="0">
                  <c:v>103.96166666666664</c:v>
                </c:pt>
                <c:pt idx="1">
                  <c:v>103.96166666666664</c:v>
                </c:pt>
                <c:pt idx="2">
                  <c:v>103.96166666666664</c:v>
                </c:pt>
                <c:pt idx="3">
                  <c:v>103.96166666666664</c:v>
                </c:pt>
                <c:pt idx="4">
                  <c:v>103.96166666666664</c:v>
                </c:pt>
                <c:pt idx="5">
                  <c:v>98.224416666666684</c:v>
                </c:pt>
                <c:pt idx="6">
                  <c:v>96.389666666666656</c:v>
                </c:pt>
                <c:pt idx="7">
                  <c:v>96.389666666666656</c:v>
                </c:pt>
                <c:pt idx="8">
                  <c:v>96.389666666666656</c:v>
                </c:pt>
                <c:pt idx="9">
                  <c:v>94.592916666666667</c:v>
                </c:pt>
                <c:pt idx="10">
                  <c:v>92.833666666666687</c:v>
                </c:pt>
                <c:pt idx="11">
                  <c:v>91.11141666666667</c:v>
                </c:pt>
                <c:pt idx="12">
                  <c:v>91.11141666666667</c:v>
                </c:pt>
                <c:pt idx="13">
                  <c:v>89.425666666666658</c:v>
                </c:pt>
                <c:pt idx="14">
                  <c:v>89.425666666666658</c:v>
                </c:pt>
                <c:pt idx="15">
                  <c:v>89.425666666666658</c:v>
                </c:pt>
                <c:pt idx="16">
                  <c:v>89.425666666666658</c:v>
                </c:pt>
                <c:pt idx="17">
                  <c:v>87.775916666666674</c:v>
                </c:pt>
                <c:pt idx="18">
                  <c:v>87.775916666666674</c:v>
                </c:pt>
                <c:pt idx="19">
                  <c:v>86.161666666666676</c:v>
                </c:pt>
                <c:pt idx="20">
                  <c:v>84.582416666666688</c:v>
                </c:pt>
                <c:pt idx="21">
                  <c:v>83.037666666666667</c:v>
                </c:pt>
                <c:pt idx="22">
                  <c:v>83.037666666666667</c:v>
                </c:pt>
                <c:pt idx="23">
                  <c:v>83.037666666666667</c:v>
                </c:pt>
                <c:pt idx="24">
                  <c:v>81.526916666666665</c:v>
                </c:pt>
                <c:pt idx="25">
                  <c:v>81.526916666666665</c:v>
                </c:pt>
                <c:pt idx="26">
                  <c:v>81.526916666666665</c:v>
                </c:pt>
                <c:pt idx="27">
                  <c:v>81.526916666666665</c:v>
                </c:pt>
                <c:pt idx="28">
                  <c:v>81.526916666666665</c:v>
                </c:pt>
                <c:pt idx="29">
                  <c:v>80.049666666666695</c:v>
                </c:pt>
                <c:pt idx="30">
                  <c:v>80.049666666666695</c:v>
                </c:pt>
                <c:pt idx="31">
                  <c:v>80.049666666666695</c:v>
                </c:pt>
                <c:pt idx="32">
                  <c:v>78.605416666666684</c:v>
                </c:pt>
                <c:pt idx="33">
                  <c:v>78.605416666666684</c:v>
                </c:pt>
                <c:pt idx="34">
                  <c:v>78.605416666666684</c:v>
                </c:pt>
                <c:pt idx="35">
                  <c:v>77.193666666666658</c:v>
                </c:pt>
                <c:pt idx="36">
                  <c:v>77.193666666666658</c:v>
                </c:pt>
                <c:pt idx="37">
                  <c:v>75.813916666666671</c:v>
                </c:pt>
                <c:pt idx="38">
                  <c:v>75.813916666666671</c:v>
                </c:pt>
                <c:pt idx="39">
                  <c:v>75.813916666666671</c:v>
                </c:pt>
                <c:pt idx="40">
                  <c:v>75.813916666666671</c:v>
                </c:pt>
                <c:pt idx="41">
                  <c:v>75.813916666666671</c:v>
                </c:pt>
                <c:pt idx="42">
                  <c:v>74.465666666666635</c:v>
                </c:pt>
                <c:pt idx="43">
                  <c:v>74.465666666666635</c:v>
                </c:pt>
                <c:pt idx="44">
                  <c:v>74.465666666666635</c:v>
                </c:pt>
                <c:pt idx="45">
                  <c:v>74.465666666666635</c:v>
                </c:pt>
                <c:pt idx="46">
                  <c:v>73.148416666666662</c:v>
                </c:pt>
                <c:pt idx="47">
                  <c:v>73.148416666666662</c:v>
                </c:pt>
                <c:pt idx="48">
                  <c:v>73.148416666666662</c:v>
                </c:pt>
                <c:pt idx="49">
                  <c:v>71.861666666666665</c:v>
                </c:pt>
                <c:pt idx="50">
                  <c:v>70.604916666666668</c:v>
                </c:pt>
                <c:pt idx="51">
                  <c:v>70.604916666666668</c:v>
                </c:pt>
                <c:pt idx="52">
                  <c:v>69.377666666666684</c:v>
                </c:pt>
                <c:pt idx="53">
                  <c:v>68.179416666666654</c:v>
                </c:pt>
                <c:pt idx="54">
                  <c:v>67.009666666666661</c:v>
                </c:pt>
                <c:pt idx="55">
                  <c:v>67.009666666666661</c:v>
                </c:pt>
                <c:pt idx="56">
                  <c:v>67.009666666666661</c:v>
                </c:pt>
                <c:pt idx="57">
                  <c:v>67.009666666666661</c:v>
                </c:pt>
                <c:pt idx="58">
                  <c:v>65.867916666666687</c:v>
                </c:pt>
                <c:pt idx="59">
                  <c:v>64.753666666666675</c:v>
                </c:pt>
                <c:pt idx="60">
                  <c:v>64.753666666666675</c:v>
                </c:pt>
                <c:pt idx="61">
                  <c:v>64.753666666666675</c:v>
                </c:pt>
                <c:pt idx="62">
                  <c:v>64.753666666666675</c:v>
                </c:pt>
                <c:pt idx="63">
                  <c:v>63.66641666666667</c:v>
                </c:pt>
                <c:pt idx="64">
                  <c:v>63.66641666666667</c:v>
                </c:pt>
                <c:pt idx="65">
                  <c:v>62.605666666666657</c:v>
                </c:pt>
                <c:pt idx="66">
                  <c:v>62.605666666666657</c:v>
                </c:pt>
                <c:pt idx="67">
                  <c:v>62.605666666666657</c:v>
                </c:pt>
                <c:pt idx="68">
                  <c:v>62.605666666666657</c:v>
                </c:pt>
                <c:pt idx="69">
                  <c:v>62.605666666666657</c:v>
                </c:pt>
                <c:pt idx="70">
                  <c:v>61.570916666666683</c:v>
                </c:pt>
                <c:pt idx="71">
                  <c:v>61.570916666666683</c:v>
                </c:pt>
                <c:pt idx="72">
                  <c:v>60.56166666666666</c:v>
                </c:pt>
                <c:pt idx="73">
                  <c:v>60.56166666666666</c:v>
                </c:pt>
                <c:pt idx="74">
                  <c:v>60.56166666666666</c:v>
                </c:pt>
                <c:pt idx="75">
                  <c:v>59.577416666666672</c:v>
                </c:pt>
                <c:pt idx="76">
                  <c:v>59.577416666666672</c:v>
                </c:pt>
                <c:pt idx="77">
                  <c:v>59.577416666666672</c:v>
                </c:pt>
                <c:pt idx="78">
                  <c:v>58.617666666666665</c:v>
                </c:pt>
                <c:pt idx="79">
                  <c:v>58.617666666666665</c:v>
                </c:pt>
                <c:pt idx="80">
                  <c:v>57.68191666666668</c:v>
                </c:pt>
                <c:pt idx="81">
                  <c:v>57.68191666666668</c:v>
                </c:pt>
                <c:pt idx="82">
                  <c:v>57.68191666666668</c:v>
                </c:pt>
                <c:pt idx="83">
                  <c:v>57.68191666666668</c:v>
                </c:pt>
                <c:pt idx="84">
                  <c:v>56.769666666666694</c:v>
                </c:pt>
                <c:pt idx="85">
                  <c:v>56.769666666666694</c:v>
                </c:pt>
                <c:pt idx="86">
                  <c:v>56.769666666666694</c:v>
                </c:pt>
                <c:pt idx="87">
                  <c:v>56.769666666666694</c:v>
                </c:pt>
                <c:pt idx="88">
                  <c:v>55.880416666666655</c:v>
                </c:pt>
                <c:pt idx="89">
                  <c:v>55.880416666666655</c:v>
                </c:pt>
                <c:pt idx="90">
                  <c:v>55.01366666666668</c:v>
                </c:pt>
                <c:pt idx="91">
                  <c:v>54.168916666666668</c:v>
                </c:pt>
                <c:pt idx="92">
                  <c:v>54.168916666666668</c:v>
                </c:pt>
                <c:pt idx="93">
                  <c:v>54.168916666666668</c:v>
                </c:pt>
                <c:pt idx="94">
                  <c:v>54.168916666666668</c:v>
                </c:pt>
                <c:pt idx="95">
                  <c:v>53.345666666666659</c:v>
                </c:pt>
                <c:pt idx="96">
                  <c:v>53.345666666666659</c:v>
                </c:pt>
                <c:pt idx="97">
                  <c:v>53.345666666666659</c:v>
                </c:pt>
                <c:pt idx="98">
                  <c:v>52.543416666666673</c:v>
                </c:pt>
                <c:pt idx="99">
                  <c:v>50.999916666666678</c:v>
                </c:pt>
                <c:pt idx="100">
                  <c:v>50.257666666666665</c:v>
                </c:pt>
                <c:pt idx="101">
                  <c:v>49.534416666666665</c:v>
                </c:pt>
                <c:pt idx="102">
                  <c:v>49.534416666666665</c:v>
                </c:pt>
                <c:pt idx="103">
                  <c:v>49.534416666666665</c:v>
                </c:pt>
                <c:pt idx="104">
                  <c:v>48.829666666666668</c:v>
                </c:pt>
                <c:pt idx="105">
                  <c:v>48.142916666666657</c:v>
                </c:pt>
                <c:pt idx="106">
                  <c:v>48.142916666666657</c:v>
                </c:pt>
                <c:pt idx="107">
                  <c:v>47.473666666666681</c:v>
                </c:pt>
                <c:pt idx="108">
                  <c:v>46.821416666666664</c:v>
                </c:pt>
                <c:pt idx="109">
                  <c:v>46.185666666666677</c:v>
                </c:pt>
                <c:pt idx="110">
                  <c:v>44.961666666666673</c:v>
                </c:pt>
                <c:pt idx="111">
                  <c:v>44.961666666666673</c:v>
                </c:pt>
                <c:pt idx="112">
                  <c:v>44.961666666666673</c:v>
                </c:pt>
                <c:pt idx="113">
                  <c:v>44.961666666666673</c:v>
                </c:pt>
                <c:pt idx="114">
                  <c:v>44.961666666666673</c:v>
                </c:pt>
                <c:pt idx="115">
                  <c:v>44.372416666666666</c:v>
                </c:pt>
                <c:pt idx="116">
                  <c:v>44.372416666666666</c:v>
                </c:pt>
                <c:pt idx="117">
                  <c:v>43.797666666666672</c:v>
                </c:pt>
                <c:pt idx="118">
                  <c:v>43.797666666666672</c:v>
                </c:pt>
                <c:pt idx="119">
                  <c:v>43.797666666666672</c:v>
                </c:pt>
                <c:pt idx="120">
                  <c:v>42.689666666666675</c:v>
                </c:pt>
                <c:pt idx="121">
                  <c:v>42.155416666666682</c:v>
                </c:pt>
                <c:pt idx="122">
                  <c:v>42.155416666666682</c:v>
                </c:pt>
                <c:pt idx="123">
                  <c:v>42.155416666666682</c:v>
                </c:pt>
                <c:pt idx="124">
                  <c:v>41.633666666666677</c:v>
                </c:pt>
                <c:pt idx="125">
                  <c:v>41.633666666666677</c:v>
                </c:pt>
                <c:pt idx="126">
                  <c:v>41.633666666666677</c:v>
                </c:pt>
                <c:pt idx="127">
                  <c:v>41.633666666666677</c:v>
                </c:pt>
                <c:pt idx="128">
                  <c:v>41.123916666666666</c:v>
                </c:pt>
                <c:pt idx="129">
                  <c:v>40.625666666666689</c:v>
                </c:pt>
                <c:pt idx="130">
                  <c:v>40.625666666666689</c:v>
                </c:pt>
                <c:pt idx="131">
                  <c:v>40.138416666666686</c:v>
                </c:pt>
                <c:pt idx="132">
                  <c:v>39.661666666666676</c:v>
                </c:pt>
                <c:pt idx="133">
                  <c:v>39.661666666666676</c:v>
                </c:pt>
                <c:pt idx="134">
                  <c:v>39.194916666666657</c:v>
                </c:pt>
                <c:pt idx="135">
                  <c:v>39.194916666666657</c:v>
                </c:pt>
                <c:pt idx="136">
                  <c:v>38.737666666666676</c:v>
                </c:pt>
                <c:pt idx="137">
                  <c:v>36.993666666666662</c:v>
                </c:pt>
                <c:pt idx="138">
                  <c:v>36.165666666666688</c:v>
                </c:pt>
                <c:pt idx="139">
                  <c:v>36.165666666666688</c:v>
                </c:pt>
                <c:pt idx="140">
                  <c:v>35.760916666666674</c:v>
                </c:pt>
                <c:pt idx="141">
                  <c:v>35.361666666666665</c:v>
                </c:pt>
                <c:pt idx="142">
                  <c:v>34.57766666666668</c:v>
                </c:pt>
                <c:pt idx="143">
                  <c:v>34.57766666666668</c:v>
                </c:pt>
                <c:pt idx="144">
                  <c:v>34.191916666666685</c:v>
                </c:pt>
                <c:pt idx="145">
                  <c:v>33.053666666666679</c:v>
                </c:pt>
                <c:pt idx="146">
                  <c:v>33.053666666666679</c:v>
                </c:pt>
                <c:pt idx="147">
                  <c:v>33.053666666666679</c:v>
                </c:pt>
                <c:pt idx="148">
                  <c:v>32.67891666666668</c:v>
                </c:pt>
                <c:pt idx="149">
                  <c:v>32.305666666666674</c:v>
                </c:pt>
                <c:pt idx="150">
                  <c:v>30.817666666666671</c:v>
                </c:pt>
                <c:pt idx="151">
                  <c:v>30.817666666666671</c:v>
                </c:pt>
                <c:pt idx="152">
                  <c:v>29.31366666666667</c:v>
                </c:pt>
                <c:pt idx="153">
                  <c:v>29.31366666666667</c:v>
                </c:pt>
                <c:pt idx="154">
                  <c:v>29.31366666666667</c:v>
                </c:pt>
                <c:pt idx="155">
                  <c:v>28.931416666666681</c:v>
                </c:pt>
                <c:pt idx="156">
                  <c:v>28.931416666666681</c:v>
                </c:pt>
                <c:pt idx="157">
                  <c:v>28.545666666666676</c:v>
                </c:pt>
                <c:pt idx="158">
                  <c:v>28.15591666666667</c:v>
                </c:pt>
                <c:pt idx="159">
                  <c:v>28.15591666666667</c:v>
                </c:pt>
                <c:pt idx="160">
                  <c:v>28.15591666666667</c:v>
                </c:pt>
                <c:pt idx="161">
                  <c:v>27.761666666666674</c:v>
                </c:pt>
                <c:pt idx="162">
                  <c:v>26.957666666666675</c:v>
                </c:pt>
                <c:pt idx="163">
                  <c:v>26.957666666666675</c:v>
                </c:pt>
                <c:pt idx="164">
                  <c:v>26.546916666666675</c:v>
                </c:pt>
                <c:pt idx="165">
                  <c:v>26.129666666666669</c:v>
                </c:pt>
                <c:pt idx="166">
                  <c:v>25.705416666666668</c:v>
                </c:pt>
                <c:pt idx="167">
                  <c:v>25.273666666666671</c:v>
                </c:pt>
                <c:pt idx="168">
                  <c:v>24.385666666666673</c:v>
                </c:pt>
                <c:pt idx="169">
                  <c:v>23.928416666666674</c:v>
                </c:pt>
                <c:pt idx="170">
                  <c:v>23.461666666666673</c:v>
                </c:pt>
                <c:pt idx="171">
                  <c:v>22.497666666666674</c:v>
                </c:pt>
                <c:pt idx="172">
                  <c:v>21.999416666666669</c:v>
                </c:pt>
                <c:pt idx="173">
                  <c:v>21.999416666666669</c:v>
                </c:pt>
                <c:pt idx="174">
                  <c:v>21.489666666666672</c:v>
                </c:pt>
                <c:pt idx="175">
                  <c:v>21.489666666666672</c:v>
                </c:pt>
                <c:pt idx="176">
                  <c:v>21.489666666666672</c:v>
                </c:pt>
                <c:pt idx="177">
                  <c:v>21.489666666666672</c:v>
                </c:pt>
                <c:pt idx="178">
                  <c:v>18.750916666666672</c:v>
                </c:pt>
                <c:pt idx="179">
                  <c:v>18.750916666666672</c:v>
                </c:pt>
                <c:pt idx="180">
                  <c:v>18.750916666666672</c:v>
                </c:pt>
                <c:pt idx="181">
                  <c:v>18.161666666666672</c:v>
                </c:pt>
                <c:pt idx="182">
                  <c:v>17.557416666666668</c:v>
                </c:pt>
                <c:pt idx="183">
                  <c:v>17.557416666666668</c:v>
                </c:pt>
                <c:pt idx="184">
                  <c:v>16.937666666666669</c:v>
                </c:pt>
                <c:pt idx="185">
                  <c:v>16.301916666666671</c:v>
                </c:pt>
                <c:pt idx="186">
                  <c:v>14.98041666666667</c:v>
                </c:pt>
                <c:pt idx="187">
                  <c:v>14.98041666666667</c:v>
                </c:pt>
                <c:pt idx="188">
                  <c:v>14.293666666666669</c:v>
                </c:pt>
                <c:pt idx="189">
                  <c:v>13.58891666666667</c:v>
                </c:pt>
                <c:pt idx="190">
                  <c:v>13.58891666666667</c:v>
                </c:pt>
                <c:pt idx="191">
                  <c:v>12.123416666666669</c:v>
                </c:pt>
                <c:pt idx="192">
                  <c:v>12.123416666666669</c:v>
                </c:pt>
                <c:pt idx="193">
                  <c:v>12.123416666666669</c:v>
                </c:pt>
                <c:pt idx="194">
                  <c:v>11.36166666666667</c:v>
                </c:pt>
                <c:pt idx="195">
                  <c:v>10.579916666666671</c:v>
                </c:pt>
                <c:pt idx="196">
                  <c:v>8.9544166666666687</c:v>
                </c:pt>
                <c:pt idx="197">
                  <c:v>8.9544166666666687</c:v>
                </c:pt>
                <c:pt idx="198">
                  <c:v>8.9544166666666687</c:v>
                </c:pt>
                <c:pt idx="199">
                  <c:v>7.2429166666666696</c:v>
                </c:pt>
                <c:pt idx="200">
                  <c:v>6.353666666666669</c:v>
                </c:pt>
                <c:pt idx="201">
                  <c:v>6.353666666666669</c:v>
                </c:pt>
                <c:pt idx="202">
                  <c:v>5.4414166666666688</c:v>
                </c:pt>
                <c:pt idx="203">
                  <c:v>4.5056666666666692</c:v>
                </c:pt>
                <c:pt idx="204">
                  <c:v>3.5459166666666673</c:v>
                </c:pt>
                <c:pt idx="205">
                  <c:v>2.5616666666666692</c:v>
                </c:pt>
                <c:pt idx="206">
                  <c:v>1.5524166666666692</c:v>
                </c:pt>
                <c:pt idx="207">
                  <c:v>1.5524166666666692</c:v>
                </c:pt>
                <c:pt idx="208">
                  <c:v>1.5524166666666692</c:v>
                </c:pt>
                <c:pt idx="209">
                  <c:v>1.5524166666666692</c:v>
                </c:pt>
                <c:pt idx="210">
                  <c:v>0.51766666666666805</c:v>
                </c:pt>
                <c:pt idx="211">
                  <c:v>-1.6303333333333325</c:v>
                </c:pt>
                <c:pt idx="212">
                  <c:v>-1.6303333333333325</c:v>
                </c:pt>
              </c:numCache>
            </c:numRef>
          </c:yVal>
          <c:smooth val="0"/>
          <c:extLst>
            <c:ext xmlns:c16="http://schemas.microsoft.com/office/drawing/2014/chart" uri="{C3380CC4-5D6E-409C-BE32-E72D297353CC}">
              <c16:uniqueId val="{00000000-6F6B-4417-8D2C-1484E14B3C6E}"/>
            </c:ext>
          </c:extLst>
        </c:ser>
        <c:dLbls>
          <c:showLegendKey val="0"/>
          <c:showVal val="0"/>
          <c:showCatName val="0"/>
          <c:showSerName val="0"/>
          <c:showPercent val="0"/>
          <c:showBubbleSize val="0"/>
        </c:dLbls>
        <c:axId val="160395648"/>
        <c:axId val="160397568"/>
      </c:scatterChart>
      <c:valAx>
        <c:axId val="160395648"/>
        <c:scaling>
          <c:orientation val="minMax"/>
          <c:max val="15000"/>
        </c:scaling>
        <c:delete val="0"/>
        <c:axPos val="b"/>
        <c:title>
          <c:tx>
            <c:rich>
              <a:bodyPr/>
              <a:lstStyle/>
              <a:p>
                <a:pPr>
                  <a:defRPr/>
                </a:pPr>
                <a:r>
                  <a:rPr lang="ja-JP" altLang="en-US" sz="2400" b="1" i="0" baseline="0" dirty="0">
                    <a:effectLst/>
                    <a:latin typeface="UD デジタル 教科書体 N-R" panose="02020400000000000000" pitchFamily="17" charset="-128"/>
                    <a:ea typeface="UD デジタル 教科書体 N-R" panose="02020400000000000000" pitchFamily="17" charset="-128"/>
                  </a:rPr>
                  <a:t>上位</a:t>
                </a:r>
                <a:r>
                  <a:rPr lang="en-US" altLang="ja-JP" sz="2400" b="1" i="0" baseline="0" dirty="0">
                    <a:effectLst/>
                    <a:latin typeface="UD デジタル 教科書体 N-R" panose="02020400000000000000" pitchFamily="17" charset="-128"/>
                    <a:ea typeface="UD デジタル 教科書体 N-R" panose="02020400000000000000" pitchFamily="17" charset="-128"/>
                  </a:rPr>
                  <a:t>15,000</a:t>
                </a:r>
                <a:r>
                  <a:rPr lang="ja-JP" altLang="en-US" sz="2400" b="1" i="0" baseline="0" dirty="0">
                    <a:effectLst/>
                    <a:latin typeface="UD デジタル 教科書体 N-R" panose="02020400000000000000" pitchFamily="17" charset="-128"/>
                    <a:ea typeface="UD デジタル 教科書体 N-R" panose="02020400000000000000" pitchFamily="17" charset="-128"/>
                  </a:rPr>
                  <a:t>語中の推定既知語数</a:t>
                </a:r>
                <a:r>
                  <a:rPr lang="en-US" altLang="ja-JP" sz="2400" b="1" i="0" baseline="0" dirty="0">
                    <a:effectLst/>
                    <a:latin typeface="UD デジタル 教科書体 N-R" panose="02020400000000000000" pitchFamily="17" charset="-128"/>
                    <a:ea typeface="UD デジタル 教科書体 N-R" panose="02020400000000000000" pitchFamily="17" charset="-128"/>
                  </a:rPr>
                  <a:t> </a:t>
                </a:r>
                <a:endParaRPr lang="ja-JP" altLang="ja-JP" sz="1100" dirty="0">
                  <a:effectLst/>
                  <a:latin typeface="UD デジタル 教科書体 N-R" panose="02020400000000000000" pitchFamily="17" charset="-128"/>
                  <a:ea typeface="UD デジタル 教科書体 N-R" panose="02020400000000000000" pitchFamily="17" charset="-128"/>
                </a:endParaRPr>
              </a:p>
            </c:rich>
          </c:tx>
          <c:layout>
            <c:manualLayout>
              <c:xMode val="edge"/>
              <c:yMode val="edge"/>
              <c:x val="0.22736560707689316"/>
              <c:y val="0.90424156532689604"/>
            </c:manualLayout>
          </c:layout>
          <c:overlay val="0"/>
        </c:title>
        <c:numFmt formatCode="General" sourceLinked="1"/>
        <c:majorTickMark val="none"/>
        <c:minorTickMark val="none"/>
        <c:tickLblPos val="nextTo"/>
        <c:crossAx val="160397568"/>
        <c:crosses val="autoZero"/>
        <c:crossBetween val="midCat"/>
        <c:majorUnit val="3000"/>
      </c:valAx>
      <c:valAx>
        <c:axId val="160397568"/>
        <c:scaling>
          <c:orientation val="minMax"/>
          <c:max val="100"/>
          <c:min val="0"/>
        </c:scaling>
        <c:delete val="0"/>
        <c:axPos val="l"/>
        <c:majorGridlines/>
        <c:numFmt formatCode="0.0" sourceLinked="1"/>
        <c:majorTickMark val="none"/>
        <c:minorTickMark val="none"/>
        <c:tickLblPos val="nextTo"/>
        <c:crossAx val="160395648"/>
        <c:crosses val="autoZero"/>
        <c:crossBetween val="midCat"/>
      </c:valAx>
      <c:spPr>
        <a:noFill/>
        <a:ln w="25400">
          <a:no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7B19E-5EB9-4B6D-BF05-0EA02C92F098}" type="datetimeFigureOut">
              <a:rPr kumimoji="1" lang="ja-JP" altLang="en-US" smtClean="0"/>
              <a:t>2021/3/27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6734A-BB6E-40FD-98EE-E249633BF78B}" type="slidenum">
              <a:rPr kumimoji="1" lang="ja-JP" altLang="en-US" smtClean="0"/>
              <a:t>‹#›</a:t>
            </a:fld>
            <a:endParaRPr kumimoji="1" lang="ja-JP" altLang="en-US"/>
          </a:p>
        </p:txBody>
      </p:sp>
    </p:spTree>
    <p:extLst>
      <p:ext uri="{BB962C8B-B14F-4D97-AF65-F5344CB8AC3E}">
        <p14:creationId xmlns:p14="http://schemas.microsoft.com/office/powerpoint/2010/main" val="13392930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3A5CD-248F-4131-B07C-7A6FE5EE06F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286811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3A5CD-248F-4131-B07C-7A6FE5EE06F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239414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AC2D300-F368-436C-8423-061DD0A7EE8C}" type="slidenum">
              <a:rPr kumimoji="1" lang="ja-JP" altLang="en-US" smtClean="0"/>
              <a:t>12</a:t>
            </a:fld>
            <a:endParaRPr kumimoji="1" lang="ja-JP" altLang="en-US"/>
          </a:p>
        </p:txBody>
      </p:sp>
      <p:sp>
        <p:nvSpPr>
          <p:cNvPr id="5" name="日付プレースホルダー 4"/>
          <p:cNvSpPr>
            <a:spLocks noGrp="1"/>
          </p:cNvSpPr>
          <p:nvPr>
            <p:ph type="dt" idx="11"/>
          </p:nvPr>
        </p:nvSpPr>
        <p:spPr/>
        <p:txBody>
          <a:bodyPr/>
          <a:lstStyle/>
          <a:p>
            <a:r>
              <a:rPr kumimoji="1" lang="en-US" altLang="ja-JP"/>
              <a:t>2016/3/4</a:t>
            </a:r>
            <a:endParaRPr kumimoji="1" lang="ja-JP" altLang="en-US"/>
          </a:p>
        </p:txBody>
      </p:sp>
      <p:sp>
        <p:nvSpPr>
          <p:cNvPr id="6" name="フッター プレースホルダー 5"/>
          <p:cNvSpPr>
            <a:spLocks noGrp="1"/>
          </p:cNvSpPr>
          <p:nvPr>
            <p:ph type="ftr" sz="quarter" idx="12"/>
          </p:nvPr>
        </p:nvSpPr>
        <p:spPr/>
        <p:txBody>
          <a:bodyPr/>
          <a:lstStyle/>
          <a:p>
            <a:r>
              <a:rPr kumimoji="1" lang="ja-JP" altLang="en-US"/>
              <a:t>松下達彦</a:t>
            </a:r>
          </a:p>
        </p:txBody>
      </p:sp>
    </p:spTree>
    <p:extLst>
      <p:ext uri="{BB962C8B-B14F-4D97-AF65-F5344CB8AC3E}">
        <p14:creationId xmlns:p14="http://schemas.microsoft.com/office/powerpoint/2010/main" val="114025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2D300-F368-436C-8423-061DD0A7EE8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28848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2D300-F368-436C-8423-061DD0A7EE8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288488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3A5CD-248F-4131-B07C-7A6FE5EE06F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261348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2D300-F368-436C-8423-061DD0A7EE8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2016/3/4</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松下達彦</a:t>
            </a:r>
          </a:p>
        </p:txBody>
      </p:sp>
    </p:spTree>
    <p:extLst>
      <p:ext uri="{BB962C8B-B14F-4D97-AF65-F5344CB8AC3E}">
        <p14:creationId xmlns:p14="http://schemas.microsoft.com/office/powerpoint/2010/main" val="1890370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68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125528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361765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68648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16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274543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379492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218775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195007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EF86AC2-B428-4D4C-832E-0A92DDB2DB33}" type="datetimeFigureOut">
              <a:rPr kumimoji="1" lang="ja-JP" altLang="en-US" smtClean="0"/>
              <a:t>2021/3/27</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188702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F86AC2-B428-4D4C-832E-0A92DDB2DB33}" type="datetimeFigureOut">
              <a:rPr kumimoji="1" lang="ja-JP" altLang="en-US" smtClean="0"/>
              <a:t>2021/3/27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447350-1138-431C-A718-F169DD7B5970}" type="slidenum">
              <a:rPr kumimoji="1" lang="ja-JP" altLang="en-US" smtClean="0"/>
              <a:t>‹#›</a:t>
            </a:fld>
            <a:endParaRPr kumimoji="1" lang="ja-JP" altLang="en-US"/>
          </a:p>
        </p:txBody>
      </p:sp>
    </p:spTree>
    <p:extLst>
      <p:ext uri="{BB962C8B-B14F-4D97-AF65-F5344CB8AC3E}">
        <p14:creationId xmlns:p14="http://schemas.microsoft.com/office/powerpoint/2010/main" val="312767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EF86AC2-B428-4D4C-832E-0A92DDB2DB33}" type="datetimeFigureOut">
              <a:rPr kumimoji="1" lang="ja-JP" altLang="en-US" smtClean="0"/>
              <a:t>2021/3/27</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7447350-1138-431C-A718-F169DD7B5970}"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87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chart" Target="../charts/chart1.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docs.google.com/forms/d/e/1FAIpQLSeCzyvhPkV5EiBD0i3WOjb-kB90M7JLay7hVO_YkcyrUoaFyg/viewform?vc=0&amp;c=0&amp;w=1&amp;flr=0&amp;usp=mail_form_link" TargetMode="External"/><Relationship Id="rId4" Type="http://schemas.openxmlformats.org/officeDocument/2006/relationships/hyperlink" Target="https://docs.google.com/forms/d/e/1FAIpQLSf4mUKaCEJDoRWTOmo9Y7UMzIp7Q7WhrDaJsgo1zuIUWxdHvA/viewform?vc=0&amp;c=0&amp;w=1&amp;flr=0&amp;usp=mail_form_link"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hyperlink" Target="https://docs.google.com/forms/d/e/1FAIpQLSeCzyvhPkV5EiBD0i3WOjb-kB90M7JLay7hVO_YkcyrUoaFyg/viewform?vc=0&amp;c=0&amp;w=1&amp;flr=0&amp;usp=mail_form_link" TargetMode="Externa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hyperlink" Target="https://doi.org/10.1111/lang.12034"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4E7A2-6CAC-4E64-B273-9EDE4AE03D3A}"/>
              </a:ext>
            </a:extLst>
          </p:cNvPr>
          <p:cNvSpPr>
            <a:spLocks noGrp="1"/>
          </p:cNvSpPr>
          <p:nvPr>
            <p:ph type="ctrTitle"/>
          </p:nvPr>
        </p:nvSpPr>
        <p:spPr>
          <a:xfrm>
            <a:off x="1097280" y="758952"/>
            <a:ext cx="10058400" cy="2751164"/>
          </a:xfrm>
        </p:spPr>
        <p:txBody>
          <a:bodyPr>
            <a:normAutofit/>
          </a:bodyPr>
          <a:lstStyle/>
          <a:p>
            <a:pPr algn="ctr">
              <a:lnSpc>
                <a:spcPct val="100000"/>
              </a:lnSpc>
            </a:pPr>
            <a:r>
              <a:rPr kumimoji="1" lang="ja-JP" altLang="en-US" dirty="0">
                <a:latin typeface="UD デジタル 教科書体 N-B" panose="02020700000000000000" pitchFamily="17" charset="-128"/>
                <a:ea typeface="UD デジタル 教科書体 N-B" panose="02020700000000000000" pitchFamily="17" charset="-128"/>
              </a:rPr>
              <a:t>多読・速読のための</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語彙力測定の構想</a:t>
            </a:r>
          </a:p>
        </p:txBody>
      </p:sp>
      <p:sp>
        <p:nvSpPr>
          <p:cNvPr id="3" name="字幕 2">
            <a:extLst>
              <a:ext uri="{FF2B5EF4-FFF2-40B4-BE49-F238E27FC236}">
                <a16:creationId xmlns:a16="http://schemas.microsoft.com/office/drawing/2014/main" id="{573EBA1F-842F-4EDC-9516-EE48A03105F0}"/>
              </a:ext>
            </a:extLst>
          </p:cNvPr>
          <p:cNvSpPr>
            <a:spLocks noGrp="1"/>
          </p:cNvSpPr>
          <p:nvPr>
            <p:ph type="subTitle" idx="1"/>
          </p:nvPr>
        </p:nvSpPr>
        <p:spPr>
          <a:xfrm>
            <a:off x="1100051" y="4040155"/>
            <a:ext cx="10058400" cy="1894114"/>
          </a:xfrm>
        </p:spPr>
        <p:txBody>
          <a:bodyPr>
            <a:normAutofit fontScale="77500" lnSpcReduction="20000"/>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松下達彦（東京大学）</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lang="ja-JP" altLang="en-US" sz="500" dirty="0">
                <a:latin typeface="UD デジタル 教科書体 N-R" panose="02020400000000000000" pitchFamily="17" charset="-128"/>
                <a:ea typeface="UD デジタル 教科書体 N-R" panose="02020400000000000000" pitchFamily="17" charset="-128"/>
              </a:rPr>
              <a:t>　</a:t>
            </a:r>
            <a:r>
              <a:rPr kumimoji="1" lang="ja-JP" altLang="en-US" dirty="0">
                <a:latin typeface="UD デジタル 教科書体 N-R" panose="02020400000000000000" pitchFamily="17" charset="-128"/>
                <a:ea typeface="UD デジタル 教科書体 N-R" panose="02020400000000000000" pitchFamily="17" charset="-128"/>
              </a:rPr>
              <a:t>国際シンポジウム</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kumimoji="1" lang="ja-JP" altLang="en-US" dirty="0">
                <a:latin typeface="UD デジタル 教科書体 N-R" panose="02020400000000000000" pitchFamily="17" charset="-128"/>
                <a:ea typeface="UD デジタル 教科書体 N-R" panose="02020400000000000000" pitchFamily="17" charset="-128"/>
              </a:rPr>
              <a:t>「日本語教育における多読・速読の理論と実践</a:t>
            </a:r>
          </a:p>
          <a:p>
            <a:pPr algn="ctr"/>
            <a:r>
              <a:rPr kumimoji="1" lang="ja-JP" altLang="en-US" dirty="0">
                <a:latin typeface="UD デジタル 教科書体 N-R" panose="02020400000000000000" pitchFamily="17" charset="-128"/>
                <a:ea typeface="UD デジタル 教科書体 N-R" panose="02020400000000000000" pitchFamily="17" charset="-128"/>
              </a:rPr>
              <a:t>ー多読と速読で読みの流暢さを伸ばそう！ー」</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lang="ja-JP" altLang="en-US" dirty="0">
                <a:latin typeface="UD デジタル 教科書体 N-R" panose="02020400000000000000" pitchFamily="17" charset="-128"/>
                <a:ea typeface="UD デジタル 教科書体 N-R" panose="02020400000000000000" pitchFamily="17" charset="-128"/>
              </a:rPr>
              <a:t>（オンライン、</a:t>
            </a:r>
            <a:r>
              <a:rPr lang="en-US" altLang="ja-JP" dirty="0">
                <a:latin typeface="UD デジタル 教科書体 N-R" panose="02020400000000000000" pitchFamily="17" charset="-128"/>
                <a:ea typeface="UD デジタル 教科書体 N-R" panose="02020400000000000000" pitchFamily="17" charset="-128"/>
              </a:rPr>
              <a:t>2021</a:t>
            </a:r>
            <a:r>
              <a:rPr lang="ja-JP" altLang="en-US" dirty="0">
                <a:latin typeface="UD デジタル 教科書体 N-R" panose="02020400000000000000" pitchFamily="17" charset="-128"/>
                <a:ea typeface="UD デジタル 教科書体 N-R" panose="02020400000000000000" pitchFamily="17" charset="-128"/>
              </a:rPr>
              <a:t>年</a:t>
            </a:r>
            <a:r>
              <a:rPr lang="en-US" altLang="ja-JP" dirty="0">
                <a:latin typeface="UD デジタル 教科書体 N-R" panose="02020400000000000000" pitchFamily="17" charset="-128"/>
                <a:ea typeface="UD デジタル 教科書体 N-R" panose="02020400000000000000" pitchFamily="17" charset="-128"/>
              </a:rPr>
              <a:t>3</a:t>
            </a:r>
            <a:r>
              <a:rPr lang="ja-JP" altLang="en-US" dirty="0">
                <a:latin typeface="UD デジタル 教科書体 N-R" panose="02020400000000000000" pitchFamily="17" charset="-128"/>
                <a:ea typeface="UD デジタル 教科書体 N-R" panose="02020400000000000000" pitchFamily="17" charset="-128"/>
              </a:rPr>
              <a:t>月</a:t>
            </a:r>
            <a:r>
              <a:rPr lang="en-US" altLang="ja-JP" dirty="0">
                <a:latin typeface="UD デジタル 教科書体 N-R" panose="02020400000000000000" pitchFamily="17" charset="-128"/>
                <a:ea typeface="UD デジタル 教科書体 N-R" panose="02020400000000000000" pitchFamily="17" charset="-128"/>
              </a:rPr>
              <a:t>27</a:t>
            </a:r>
            <a:r>
              <a:rPr lang="ja-JP" altLang="en-US" dirty="0">
                <a:latin typeface="UD デジタル 教科書体 N-R" panose="02020400000000000000" pitchFamily="17" charset="-128"/>
                <a:ea typeface="UD デジタル 教科書体 N-R" panose="02020400000000000000" pitchFamily="17" charset="-128"/>
              </a:rPr>
              <a:t>日　）</a:t>
            </a:r>
            <a:endParaRPr kumimoji="1" lang="en-US" altLang="ja-JP" dirty="0">
              <a:latin typeface="UD デジタル 教科書体 N-R" panose="02020400000000000000" pitchFamily="17" charset="-128"/>
              <a:ea typeface="UD デジタル 教科書体 N-R" panose="02020400000000000000" pitchFamily="17" charset="-128"/>
            </a:endParaRPr>
          </a:p>
          <a:p>
            <a:endParaRPr kumimoji="1" lang="ja-JP" altLang="en-US" dirty="0"/>
          </a:p>
        </p:txBody>
      </p:sp>
      <p:pic>
        <p:nvPicPr>
          <p:cNvPr id="7" name="オーディオ 6">
            <a:hlinkClick r:id="" action="ppaction://media"/>
            <a:extLst>
              <a:ext uri="{FF2B5EF4-FFF2-40B4-BE49-F238E27FC236}">
                <a16:creationId xmlns:a16="http://schemas.microsoft.com/office/drawing/2014/main" id="{1B8726EE-4C06-4948-B28A-0A1D402772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0966690"/>
      </p:ext>
    </p:extLst>
  </p:cSld>
  <p:clrMapOvr>
    <a:masterClrMapping/>
  </p:clrMapOvr>
  <mc:AlternateContent xmlns:mc="http://schemas.openxmlformats.org/markup-compatibility/2006" xmlns:p14="http://schemas.microsoft.com/office/powerpoint/2010/main">
    <mc:Choice Requires="p14">
      <p:transition spd="slow" p14:dur="2000" advTm="14610"/>
    </mc:Choice>
    <mc:Fallback xmlns="">
      <p:transition spd="slow" advTm="1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76132" y="429208"/>
            <a:ext cx="9411476" cy="1315616"/>
          </a:xfrm>
        </p:spPr>
        <p:txBody>
          <a:bodyPr>
            <a:normAutofit fontScale="90000"/>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語彙テストの得点とテキストレベルをどう結びつけるか（４）</a:t>
            </a:r>
          </a:p>
        </p:txBody>
      </p:sp>
      <p:sp>
        <p:nvSpPr>
          <p:cNvPr id="2" name="コンテンツ プレースホルダー 1"/>
          <p:cNvSpPr>
            <a:spLocks noGrp="1"/>
          </p:cNvSpPr>
          <p:nvPr>
            <p:ph idx="1"/>
          </p:nvPr>
        </p:nvSpPr>
        <p:spPr>
          <a:xfrm>
            <a:off x="691059" y="1758124"/>
            <a:ext cx="11108591" cy="4670667"/>
          </a:xfrm>
        </p:spPr>
        <p:txBody>
          <a:bodyPr>
            <a:normAutofit fontScale="92500" lnSpcReduction="10000"/>
          </a:bodyPr>
          <a:lstStyle/>
          <a:p>
            <a:pPr marL="269875" indent="-269875">
              <a:lnSpc>
                <a:spcPct val="10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英語中心の先行研究で言われている既知語率（テキストカバー率）と読解レベルの関係は、本当に日本語にも当てはまるのか？</a:t>
            </a:r>
          </a:p>
          <a:p>
            <a:pPr marL="269875" indent="177800">
              <a:lnSpc>
                <a:spcPct val="100000"/>
              </a:lnSpc>
              <a:spcBef>
                <a:spcPts val="0"/>
              </a:spcBef>
              <a:spcAft>
                <a:spcPts val="600"/>
              </a:spcAft>
              <a:buFont typeface="Arial" panose="020B0604020202020204" pitchFamily="34" charset="0"/>
              <a:buChar char="•"/>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日本語では・・・もう少し低い既知語率でよいのでは？</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177800">
              <a:lnSpc>
                <a:spcPct val="100000"/>
              </a:lnSpc>
              <a:spcBef>
                <a:spcPts val="0"/>
              </a:spcBef>
              <a:spcAft>
                <a:spcPts val="600"/>
              </a:spcAft>
              <a:buFont typeface="Arial" panose="020B0604020202020204" pitchFamily="34" charset="0"/>
              <a:buChar char="•"/>
            </a:pP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96</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％程度に閾値？　（小森ほか</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2004)</a:t>
            </a:r>
          </a:p>
          <a:p>
            <a:pPr marL="269875" indent="177800">
              <a:lnSpc>
                <a:spcPct val="100000"/>
              </a:lnSpc>
              <a:spcBef>
                <a:spcPts val="0"/>
              </a:spcBef>
              <a:spcAft>
                <a:spcPts val="600"/>
              </a:spcAft>
              <a:buFont typeface="Arial" panose="020B0604020202020204" pitchFamily="34" charset="0"/>
              <a:buChar char="•"/>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意味的透明度の高い多数の漢字語の存在（</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Matsushita, 2011; 2012</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177800">
              <a:lnSpc>
                <a:spcPct val="100000"/>
              </a:lnSpc>
              <a:spcBef>
                <a:spcPts val="0"/>
              </a:spcBef>
              <a:spcAft>
                <a:spcPts val="600"/>
              </a:spcAft>
              <a:buFont typeface="Arial" panose="020B0604020202020204" pitchFamily="34" charset="0"/>
              <a:buChar char="•"/>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文章が長いほど低頻度語彙の割合が高いはず　⇒カバー率からの単純な予測は無理？</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269875">
              <a:lnSpc>
                <a:spcPct val="10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語彙テスト受験者に読解テストも受けてもらえばはっきりする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ct val="100000"/>
              </a:lnSpc>
              <a:spcBef>
                <a:spcPts val="0"/>
              </a:spcBef>
              <a:spcAft>
                <a:spcPts val="600"/>
              </a:spcAft>
              <a:buNone/>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（当たり前！）</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457200">
              <a:lnSpc>
                <a:spcPct val="100000"/>
              </a:lnSpc>
              <a:spcBef>
                <a:spcPts val="0"/>
              </a:spcBef>
              <a:spcAft>
                <a:spcPts val="600"/>
              </a:spcAft>
              <a:buFont typeface="+mj-lt"/>
              <a:buAutoNum type="arabicPeriod"/>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語彙テストに加えて読解テストを受けてもらう</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457200">
              <a:lnSpc>
                <a:spcPct val="100000"/>
              </a:lnSpc>
              <a:spcBef>
                <a:spcPts val="0"/>
              </a:spcBef>
              <a:spcAft>
                <a:spcPts val="600"/>
              </a:spcAft>
              <a:buFont typeface="+mj-lt"/>
              <a:buAutoNum type="arabicPeriod"/>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読解テストの文章の語彙レベルを分析する（語彙頻度プロファイラー）</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457200">
              <a:lnSpc>
                <a:spcPct val="100000"/>
              </a:lnSpc>
              <a:spcBef>
                <a:spcPts val="0"/>
              </a:spcBef>
              <a:spcAft>
                <a:spcPts val="600"/>
              </a:spcAft>
              <a:buFont typeface="+mj-lt"/>
              <a:buAutoNum type="arabicPeriod"/>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語彙頻度レベル別の正答率から既知語率を計算する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457200">
              <a:lnSpc>
                <a:spcPct val="100000"/>
              </a:lnSpc>
              <a:spcBef>
                <a:spcPts val="0"/>
              </a:spcBef>
              <a:spcAft>
                <a:spcPts val="600"/>
              </a:spcAft>
              <a:buFont typeface="+mj-lt"/>
              <a:buAutoNum type="arabicPeriod"/>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上の</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と</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を突き合わせる（回帰分析）　</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00000"/>
              </a:lnSpc>
              <a:spcBef>
                <a:spcPts val="0"/>
              </a:spcBef>
              <a:spcAft>
                <a:spcPts val="600"/>
              </a:spcAft>
            </a:pPr>
            <a:endParaRPr lang="en-US" altLang="ja-JP" sz="2400" dirty="0">
              <a:latin typeface="UD デジタル 教科書体 N-R" panose="02020400000000000000" pitchFamily="17" charset="-128"/>
              <a:ea typeface="UD デジタル 教科書体 N-R" panose="02020400000000000000" pitchFamily="17" charset="-128"/>
            </a:endParaRPr>
          </a:p>
        </p:txBody>
      </p:sp>
      <p:sp>
        <p:nvSpPr>
          <p:cNvPr id="6" name="スライド番号プレースホルダー 5"/>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10</a:t>
            </a:fld>
            <a:endParaRPr kumimoji="1" lang="ja-JP" altLang="en-US" sz="1400" b="1">
              <a:latin typeface="Arial"/>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E61C81DE-A63E-4C95-9848-581D1B2AB1E6}"/>
              </a:ext>
            </a:extLst>
          </p:cNvPr>
          <p:cNvSpPr txBox="1"/>
          <p:nvPr/>
        </p:nvSpPr>
        <p:spPr>
          <a:xfrm>
            <a:off x="6916365" y="5846323"/>
            <a:ext cx="2031325" cy="461665"/>
          </a:xfrm>
          <a:prstGeom prst="rect">
            <a:avLst/>
          </a:prstGeom>
          <a:noFill/>
        </p:spPr>
        <p:txBody>
          <a:bodyPr wrap="non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⇒やってみた</a:t>
            </a:r>
            <a:endParaRPr kumimoji="1" lang="ja-JP" altLang="en-US" sz="2400" dirty="0"/>
          </a:p>
        </p:txBody>
      </p:sp>
      <p:pic>
        <p:nvPicPr>
          <p:cNvPr id="5" name="オーディオ 4">
            <a:hlinkClick r:id="" action="ppaction://media"/>
            <a:extLst>
              <a:ext uri="{FF2B5EF4-FFF2-40B4-BE49-F238E27FC236}">
                <a16:creationId xmlns:a16="http://schemas.microsoft.com/office/drawing/2014/main" id="{E00BCFB6-EF68-4580-8610-F775D1F5D6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86683276"/>
      </p:ext>
    </p:extLst>
  </p:cSld>
  <p:clrMapOvr>
    <a:masterClrMapping/>
  </p:clrMapOvr>
  <mc:AlternateContent xmlns:mc="http://schemas.openxmlformats.org/markup-compatibility/2006" xmlns:p14="http://schemas.microsoft.com/office/powerpoint/2010/main">
    <mc:Choice Requires="p14">
      <p:transition spd="slow" p14:dur="2000" advTm="114375"/>
    </mc:Choice>
    <mc:Fallback xmlns="">
      <p:transition spd="slow" advTm="11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54C19-1A4C-439F-A92C-AAB7FB8805FE}"/>
              </a:ext>
            </a:extLst>
          </p:cNvPr>
          <p:cNvSpPr>
            <a:spLocks noGrp="1"/>
          </p:cNvSpPr>
          <p:nvPr>
            <p:ph type="title"/>
          </p:nvPr>
        </p:nvSpPr>
        <p:spPr/>
        <p:txBody>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５</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ja-JP" altLang="en-US" dirty="0"/>
          </a:p>
        </p:txBody>
      </p:sp>
      <p:pic>
        <p:nvPicPr>
          <p:cNvPr id="11" name="コンテンツ プレースホルダー 10">
            <a:extLst>
              <a:ext uri="{FF2B5EF4-FFF2-40B4-BE49-F238E27FC236}">
                <a16:creationId xmlns:a16="http://schemas.microsoft.com/office/drawing/2014/main" id="{89EE782E-E9F7-4DB1-BAED-E7D566C86187}"/>
              </a:ext>
            </a:extLst>
          </p:cNvPr>
          <p:cNvPicPr>
            <a:picLocks noGrp="1" noChangeAspect="1"/>
          </p:cNvPicPr>
          <p:nvPr>
            <p:ph idx="1"/>
          </p:nvPr>
        </p:nvPicPr>
        <p:blipFill>
          <a:blip r:embed="rId4"/>
          <a:stretch>
            <a:fillRect/>
          </a:stretch>
        </p:blipFill>
        <p:spPr>
          <a:xfrm rot="19075048">
            <a:off x="5664909" y="4116959"/>
            <a:ext cx="1127858" cy="1079086"/>
          </a:xfrm>
          <a:prstGeom prst="rect">
            <a:avLst/>
          </a:prstGeom>
        </p:spPr>
      </p:pic>
      <p:sp>
        <p:nvSpPr>
          <p:cNvPr id="4" name="四角形: 角を丸くする 3">
            <a:extLst>
              <a:ext uri="{FF2B5EF4-FFF2-40B4-BE49-F238E27FC236}">
                <a16:creationId xmlns:a16="http://schemas.microsoft.com/office/drawing/2014/main" id="{C7BE4F55-F556-4ACC-B2F9-C7F44CA9C76B}"/>
              </a:ext>
            </a:extLst>
          </p:cNvPr>
          <p:cNvSpPr/>
          <p:nvPr/>
        </p:nvSpPr>
        <p:spPr>
          <a:xfrm>
            <a:off x="4679868" y="2240710"/>
            <a:ext cx="2939143" cy="6064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既知語数</a:t>
            </a:r>
          </a:p>
        </p:txBody>
      </p:sp>
      <p:sp>
        <p:nvSpPr>
          <p:cNvPr id="5" name="四角形: 角を丸くする 4">
            <a:extLst>
              <a:ext uri="{FF2B5EF4-FFF2-40B4-BE49-F238E27FC236}">
                <a16:creationId xmlns:a16="http://schemas.microsoft.com/office/drawing/2014/main" id="{697FD875-6DDB-4C7E-82B6-D6005039D3D8}"/>
              </a:ext>
            </a:extLst>
          </p:cNvPr>
          <p:cNvSpPr/>
          <p:nvPr/>
        </p:nvSpPr>
        <p:spPr>
          <a:xfrm>
            <a:off x="1741583" y="4306603"/>
            <a:ext cx="3769567" cy="6997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既知語の平均カバー率</a:t>
            </a:r>
          </a:p>
        </p:txBody>
      </p:sp>
      <p:sp>
        <p:nvSpPr>
          <p:cNvPr id="6" name="四角形: 角を丸くする 5">
            <a:extLst>
              <a:ext uri="{FF2B5EF4-FFF2-40B4-BE49-F238E27FC236}">
                <a16:creationId xmlns:a16="http://schemas.microsoft.com/office/drawing/2014/main" id="{1364567F-F644-4052-8958-E2672CA43F5B}"/>
              </a:ext>
            </a:extLst>
          </p:cNvPr>
          <p:cNvSpPr/>
          <p:nvPr/>
        </p:nvSpPr>
        <p:spPr>
          <a:xfrm>
            <a:off x="7146091" y="4306603"/>
            <a:ext cx="3526972" cy="6997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読解レベル</a:t>
            </a:r>
          </a:p>
        </p:txBody>
      </p:sp>
      <p:sp>
        <p:nvSpPr>
          <p:cNvPr id="8" name="矢印: 下 7">
            <a:extLst>
              <a:ext uri="{FF2B5EF4-FFF2-40B4-BE49-F238E27FC236}">
                <a16:creationId xmlns:a16="http://schemas.microsoft.com/office/drawing/2014/main" id="{CFFF72B8-6A8A-4D3E-9FB7-45AD6D035992}"/>
              </a:ext>
            </a:extLst>
          </p:cNvPr>
          <p:cNvSpPr/>
          <p:nvPr/>
        </p:nvSpPr>
        <p:spPr>
          <a:xfrm rot="2555172">
            <a:off x="4187895" y="2939626"/>
            <a:ext cx="783771" cy="1310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ADA8A513-8C75-42AB-9E7D-5FF87BBEEF4D}"/>
              </a:ext>
            </a:extLst>
          </p:cNvPr>
          <p:cNvSpPr/>
          <p:nvPr/>
        </p:nvSpPr>
        <p:spPr>
          <a:xfrm rot="18722466">
            <a:off x="7225663" y="2921853"/>
            <a:ext cx="783771" cy="1310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E67A7D4D-D858-4129-8C4E-081523210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1476510"/>
      </p:ext>
    </p:extLst>
  </p:cSld>
  <p:clrMapOvr>
    <a:masterClrMapping/>
  </p:clrMapOvr>
  <mc:AlternateContent xmlns:mc="http://schemas.openxmlformats.org/markup-compatibility/2006" xmlns:p14="http://schemas.microsoft.com/office/powerpoint/2010/main">
    <mc:Choice Requires="p14">
      <p:transition spd="slow" p14:dur="2000" advTm="20550"/>
    </mc:Choice>
    <mc:Fallback xmlns="">
      <p:transition spd="slow" advTm="2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19673" y="251169"/>
            <a:ext cx="10092810" cy="1143000"/>
          </a:xfrm>
        </p:spPr>
        <p:txBody>
          <a:bodyPr>
            <a:normAutofit/>
          </a:bodyPr>
          <a:lstStyle/>
          <a:p>
            <a:r>
              <a:rPr lang="ja-JP" altLang="en-US" sz="3100" dirty="0">
                <a:solidFill>
                  <a:schemeClr val="tx1"/>
                </a:solidFill>
                <a:latin typeface="UD デジタル 教科書体 N-R" panose="02020400000000000000" pitchFamily="17" charset="-128"/>
                <a:ea typeface="UD デジタル 教科書体 N-R" panose="02020400000000000000" pitchFamily="17" charset="-128"/>
              </a:rPr>
              <a:t>回帰式による読解量の期待値（</a:t>
            </a:r>
            <a:r>
              <a:rPr lang="en-US" altLang="en-US" sz="31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31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3100" dirty="0">
                <a:solidFill>
                  <a:schemeClr val="tx1"/>
                </a:solidFill>
                <a:latin typeface="UD デジタル 教科書体 N-R" panose="02020400000000000000" pitchFamily="17" charset="-128"/>
                <a:ea typeface="UD デジタル 教科書体 N-R" panose="02020400000000000000" pitchFamily="17" charset="-128"/>
              </a:rPr>
              <a:t>(Matsushita, 2014)</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78314907"/>
              </p:ext>
            </p:extLst>
          </p:nvPr>
        </p:nvGraphicFramePr>
        <p:xfrm>
          <a:off x="1119673" y="1716832"/>
          <a:ext cx="9227976" cy="4469363"/>
        </p:xfrm>
        <a:graphic>
          <a:graphicData uri="http://schemas.openxmlformats.org/drawingml/2006/chart">
            <c:chart xmlns:c="http://schemas.openxmlformats.org/drawingml/2006/chart" xmlns:r="http://schemas.openxmlformats.org/officeDocument/2006/relationships" r:id="rId6"/>
          </a:graphicData>
        </a:graphic>
      </p:graphicFrame>
      <p:sp>
        <p:nvSpPr>
          <p:cNvPr id="6" name="スライド番号プレースホルダー 5"/>
          <p:cNvSpPr>
            <a:spLocks noGrp="1"/>
          </p:cNvSpPr>
          <p:nvPr>
            <p:ph type="sldNum" sz="quarter" idx="12"/>
          </p:nvPr>
        </p:nvSpPr>
        <p:spPr/>
        <p:txBody>
          <a:bodyPr/>
          <a:lstStyle/>
          <a:p>
            <a:fld id="{B06D37A2-811F-4373-B767-28B9E6BBBE05}" type="slidenum">
              <a:rPr kumimoji="1" lang="ja-JP" altLang="en-US" smtClean="0"/>
              <a:t>12</a:t>
            </a:fld>
            <a:endParaRPr kumimoji="1" lang="ja-JP" altLang="en-US"/>
          </a:p>
        </p:txBody>
      </p:sp>
      <p:sp>
        <p:nvSpPr>
          <p:cNvPr id="3" name="吹き出し: 角を丸めた四角形 2">
            <a:extLst>
              <a:ext uri="{FF2B5EF4-FFF2-40B4-BE49-F238E27FC236}">
                <a16:creationId xmlns:a16="http://schemas.microsoft.com/office/drawing/2014/main" id="{4988C5D2-040D-4668-AB63-F1CFB2165C33}"/>
              </a:ext>
            </a:extLst>
          </p:cNvPr>
          <p:cNvSpPr/>
          <p:nvPr/>
        </p:nvSpPr>
        <p:spPr>
          <a:xfrm>
            <a:off x="8940490" y="2649172"/>
            <a:ext cx="2024743" cy="646331"/>
          </a:xfrm>
          <a:prstGeom prst="wedgeRoundRectCallout">
            <a:avLst>
              <a:gd name="adj1" fmla="val -74388"/>
              <a:gd name="adj2" fmla="val 504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B14E628D-ECD3-449A-A97A-97F503C94DD3}"/>
              </a:ext>
            </a:extLst>
          </p:cNvPr>
          <p:cNvSpPr/>
          <p:nvPr/>
        </p:nvSpPr>
        <p:spPr>
          <a:xfrm rot="2975363">
            <a:off x="7911163" y="2455804"/>
            <a:ext cx="446059" cy="9854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66DAD17-DDDC-43C4-8EEF-9606232E2694}"/>
              </a:ext>
            </a:extLst>
          </p:cNvPr>
          <p:cNvSpPr txBox="1"/>
          <p:nvPr/>
        </p:nvSpPr>
        <p:spPr>
          <a:xfrm>
            <a:off x="7083797" y="3989836"/>
            <a:ext cx="3713385" cy="923330"/>
          </a:xfrm>
          <a:prstGeom prst="rect">
            <a:avLst/>
          </a:prstGeom>
          <a:noFill/>
        </p:spPr>
        <p:txBody>
          <a:bodyPr wrap="square" rtlCol="0">
            <a:spAutoFit/>
          </a:bodyPr>
          <a:lstStyle/>
          <a:p>
            <a:r>
              <a:rPr kumimoji="1" lang="ja-JP" altLang="en-US" dirty="0"/>
              <a:t>はっきりした閾（しきい）はないが</a:t>
            </a:r>
            <a:endParaRPr kumimoji="1" lang="en-US" altLang="ja-JP" dirty="0"/>
          </a:p>
          <a:p>
            <a:r>
              <a:rPr kumimoji="1" lang="ja-JP" altLang="en-US" dirty="0"/>
              <a:t>語彙量の増加に直線的に比例する</a:t>
            </a:r>
            <a:endParaRPr kumimoji="1" lang="en-US" altLang="ja-JP" dirty="0"/>
          </a:p>
          <a:p>
            <a:r>
              <a:rPr kumimoji="1" lang="ja-JP" altLang="en-US" dirty="0"/>
              <a:t>とも言えない</a:t>
            </a:r>
          </a:p>
        </p:txBody>
      </p:sp>
      <p:sp>
        <p:nvSpPr>
          <p:cNvPr id="7" name="テキスト ボックス 6">
            <a:extLst>
              <a:ext uri="{FF2B5EF4-FFF2-40B4-BE49-F238E27FC236}">
                <a16:creationId xmlns:a16="http://schemas.microsoft.com/office/drawing/2014/main" id="{D7F5585B-F164-40BE-B66B-3B8F70D9D7A2}"/>
              </a:ext>
            </a:extLst>
          </p:cNvPr>
          <p:cNvSpPr txBox="1"/>
          <p:nvPr/>
        </p:nvSpPr>
        <p:spPr>
          <a:xfrm>
            <a:off x="8940490" y="2649172"/>
            <a:ext cx="2140729" cy="646331"/>
          </a:xfrm>
          <a:prstGeom prst="rect">
            <a:avLst/>
          </a:prstGeom>
          <a:noFill/>
        </p:spPr>
        <p:txBody>
          <a:bodyPr wrap="square" rtlCol="0">
            <a:spAutoFit/>
          </a:bodyPr>
          <a:lstStyle/>
          <a:p>
            <a:r>
              <a:rPr kumimoji="1" lang="ja-JP" altLang="en-US" dirty="0"/>
              <a:t>このぐらいできれば生教材が使える</a:t>
            </a:r>
          </a:p>
        </p:txBody>
      </p:sp>
      <p:sp>
        <p:nvSpPr>
          <p:cNvPr id="9" name="吹き出し: 角を丸めた四角形 8">
            <a:extLst>
              <a:ext uri="{FF2B5EF4-FFF2-40B4-BE49-F238E27FC236}">
                <a16:creationId xmlns:a16="http://schemas.microsoft.com/office/drawing/2014/main" id="{8BBA9628-65E0-4926-86BF-97B6041567B5}"/>
              </a:ext>
            </a:extLst>
          </p:cNvPr>
          <p:cNvSpPr/>
          <p:nvPr/>
        </p:nvSpPr>
        <p:spPr>
          <a:xfrm>
            <a:off x="6984461" y="3989836"/>
            <a:ext cx="3812722" cy="923330"/>
          </a:xfrm>
          <a:prstGeom prst="wedgeRoundRectCallout">
            <a:avLst>
              <a:gd name="adj1" fmla="val -49093"/>
              <a:gd name="adj2" fmla="val -807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B31411F4-714B-40DF-A638-0BDBFDDC65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54708748"/>
      </p:ext>
    </p:extLst>
  </p:cSld>
  <p:clrMapOvr>
    <a:masterClrMapping/>
  </p:clrMapOvr>
  <mc:AlternateContent xmlns:mc="http://schemas.openxmlformats.org/markup-compatibility/2006" xmlns:p14="http://schemas.microsoft.com/office/powerpoint/2010/main">
    <mc:Choice Requires="p14">
      <p:transition spd="slow" p14:dur="2000" advTm="59535"/>
    </mc:Choice>
    <mc:Fallback xmlns="">
      <p:transition spd="slow" advTm="5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3" grpId="0" animBg="1"/>
      <p:bldP spid="5" grpId="0" animBg="1"/>
      <p:bldP spid="8" grpId="0"/>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5A01E-17B6-4AC0-8FE6-B42252C97733}"/>
              </a:ext>
            </a:extLst>
          </p:cNvPr>
          <p:cNvSpPr>
            <a:spLocks noGrp="1"/>
          </p:cNvSpPr>
          <p:nvPr>
            <p:ph type="title"/>
          </p:nvPr>
        </p:nvSpPr>
        <p:spPr>
          <a:xfrm>
            <a:off x="1097279" y="286603"/>
            <a:ext cx="9194386" cy="1450757"/>
          </a:xfrm>
        </p:spPr>
        <p:txBody>
          <a:bodyPr>
            <a:normAutofit fontScale="90000"/>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どれだけ</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の既知語数（語彙量）</a:t>
            </a:r>
            <a:r>
              <a:rPr kumimoji="1" lang="en-US" altLang="ja-JP" dirty="0">
                <a:solidFill>
                  <a:schemeClr val="tx1"/>
                </a:solidFill>
                <a:latin typeface="UD デジタル 教科書体 N-R" panose="02020400000000000000" pitchFamily="17" charset="-128"/>
                <a:ea typeface="UD デジタル 教科書体 N-R" panose="02020400000000000000" pitchFamily="17" charset="-128"/>
              </a:rPr>
              <a:t>(x)</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でどの程度の読解レベル</a:t>
            </a:r>
            <a:r>
              <a:rPr kumimoji="1" lang="en-US" altLang="ja-JP" dirty="0">
                <a:solidFill>
                  <a:schemeClr val="tx1"/>
                </a:solidFill>
                <a:latin typeface="UD デジタル 教科書体 N-R" panose="02020400000000000000" pitchFamily="17" charset="-128"/>
                <a:ea typeface="UD デジタル 教科書体 N-R" panose="02020400000000000000" pitchFamily="17" charset="-128"/>
              </a:rPr>
              <a:t>(y)</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になるか</a:t>
            </a:r>
          </a:p>
        </p:txBody>
      </p:sp>
      <p:sp>
        <p:nvSpPr>
          <p:cNvPr id="3" name="コンテンツ プレースホルダー 2">
            <a:extLst>
              <a:ext uri="{FF2B5EF4-FFF2-40B4-BE49-F238E27FC236}">
                <a16:creationId xmlns:a16="http://schemas.microsoft.com/office/drawing/2014/main" id="{E42F8848-7BED-435D-88F2-0FDA1B511EE3}"/>
              </a:ext>
            </a:extLst>
          </p:cNvPr>
          <p:cNvSpPr>
            <a:spLocks noGrp="1"/>
          </p:cNvSpPr>
          <p:nvPr>
            <p:ph idx="1"/>
          </p:nvPr>
        </p:nvSpPr>
        <p:spPr>
          <a:xfrm>
            <a:off x="1181256" y="1808411"/>
            <a:ext cx="10058400" cy="4480421"/>
          </a:xfrm>
        </p:spPr>
        <p:txBody>
          <a:bodyPr>
            <a:normAutofit fontScale="92500" lnSpcReduction="10000"/>
          </a:bodyPr>
          <a:lstStyle/>
          <a:p>
            <a:r>
              <a:rPr kumimoji="1" lang="en-US" altLang="ja-JP" sz="2400" dirty="0">
                <a:solidFill>
                  <a:schemeClr val="tx1"/>
                </a:solidFill>
                <a:latin typeface="BIZ UDPゴシック" panose="020B0400000000000000" pitchFamily="50" charset="-128"/>
                <a:ea typeface="BIZ UDPゴシック" panose="020B0400000000000000" pitchFamily="50" charset="-128"/>
              </a:rPr>
              <a:t>y = </a:t>
            </a:r>
            <a:r>
              <a:rPr lang="ja-JP" altLang="en-US" sz="2400" dirty="0">
                <a:solidFill>
                  <a:schemeClr val="tx1"/>
                </a:solidFill>
                <a:latin typeface="BIZ UDPゴシック" panose="020B0400000000000000" pitchFamily="50" charset="-128"/>
                <a:ea typeface="BIZ UDPゴシック" panose="020B0400000000000000" pitchFamily="50" charset="-128"/>
              </a:rPr>
              <a:t>０．００００２</a:t>
            </a:r>
            <a:r>
              <a:rPr kumimoji="1" lang="en-US" altLang="ja-JP" sz="2400" dirty="0">
                <a:solidFill>
                  <a:schemeClr val="tx1"/>
                </a:solidFill>
                <a:latin typeface="BIZ UDPゴシック" panose="020B0400000000000000" pitchFamily="50" charset="-128"/>
                <a:ea typeface="BIZ UDPゴシック" panose="020B0400000000000000" pitchFamily="50" charset="-128"/>
              </a:rPr>
              <a:t>x</a:t>
            </a:r>
            <a:r>
              <a:rPr kumimoji="1" lang="en-US" altLang="ja-JP" sz="2400" baseline="30000" dirty="0">
                <a:solidFill>
                  <a:schemeClr val="tx1"/>
                </a:solidFill>
                <a:latin typeface="BIZ UDPゴシック" panose="020B0400000000000000" pitchFamily="50" charset="-128"/>
                <a:ea typeface="BIZ UDPゴシック" panose="020B0400000000000000" pitchFamily="50" charset="-128"/>
              </a:rPr>
              <a:t>3</a:t>
            </a:r>
            <a:r>
              <a:rPr kumimoji="1" lang="en-US" altLang="ja-JP" sz="2400" dirty="0">
                <a:solidFill>
                  <a:schemeClr val="tx1"/>
                </a:solidFill>
                <a:latin typeface="BIZ UDPゴシック" panose="020B0400000000000000" pitchFamily="50" charset="-128"/>
                <a:ea typeface="BIZ UDPゴシック" panose="020B0400000000000000" pitchFamily="50" charset="-128"/>
              </a:rPr>
              <a:t> - 0.0036x</a:t>
            </a:r>
            <a:r>
              <a:rPr kumimoji="1" lang="en-US" altLang="ja-JP" sz="2400" baseline="30000" dirty="0">
                <a:solidFill>
                  <a:schemeClr val="tx1"/>
                </a:solidFill>
                <a:latin typeface="BIZ UDPゴシック" panose="020B0400000000000000" pitchFamily="50" charset="-128"/>
                <a:ea typeface="BIZ UDPゴシック" panose="020B0400000000000000" pitchFamily="50" charset="-128"/>
              </a:rPr>
              <a:t>2</a:t>
            </a:r>
            <a:r>
              <a:rPr kumimoji="1" lang="en-US" altLang="ja-JP" sz="2400" dirty="0">
                <a:solidFill>
                  <a:schemeClr val="tx1"/>
                </a:solidFill>
                <a:latin typeface="BIZ UDPゴシック" panose="020B0400000000000000" pitchFamily="50" charset="-128"/>
                <a:ea typeface="BIZ UDPゴシック" panose="020B0400000000000000" pitchFamily="50" charset="-128"/>
              </a:rPr>
              <a:t> + 0.3306x - 0.6366</a:t>
            </a:r>
          </a:p>
          <a:p>
            <a:pPr marL="90488" indent="-90488"/>
            <a:r>
              <a:rPr kumimoji="1" lang="ja-JP" altLang="en-US" sz="2400" u="sng" dirty="0">
                <a:solidFill>
                  <a:schemeClr val="tx1"/>
                </a:solidFill>
                <a:latin typeface="UD Digi Kyokasho N-R" panose="02020400000000000000" pitchFamily="17" charset="-128"/>
                <a:ea typeface="UD Digi Kyokasho N-R" panose="02020400000000000000" pitchFamily="17" charset="-128"/>
              </a:rPr>
              <a:t>既知語数</a:t>
            </a:r>
            <a:r>
              <a:rPr kumimoji="1" lang="ja-JP" altLang="en-US" sz="2400" dirty="0">
                <a:solidFill>
                  <a:schemeClr val="tx1"/>
                </a:solidFill>
                <a:latin typeface="UD Digi Kyokasho N-R" panose="02020400000000000000" pitchFamily="17" charset="-128"/>
                <a:ea typeface="UD Digi Kyokasho N-R" panose="02020400000000000000" pitchFamily="17" charset="-128"/>
              </a:rPr>
              <a:t>　⇒　</a:t>
            </a:r>
            <a:r>
              <a:rPr kumimoji="1" lang="ja-JP" altLang="en-US" sz="2400" u="sng" dirty="0">
                <a:solidFill>
                  <a:schemeClr val="tx1"/>
                </a:solidFill>
                <a:latin typeface="UD Digi Kyokasho N-R" panose="02020400000000000000" pitchFamily="17" charset="-128"/>
                <a:ea typeface="UD Digi Kyokasho N-R" panose="02020400000000000000" pitchFamily="17" charset="-128"/>
              </a:rPr>
              <a:t>読解レベル</a:t>
            </a:r>
            <a:endParaRPr kumimoji="1" lang="en-US" altLang="ja-JP" sz="2400" u="sng" dirty="0">
              <a:solidFill>
                <a:schemeClr val="tx1"/>
              </a:solidFill>
              <a:latin typeface="UD Digi Kyokasho N-R" panose="02020400000000000000" pitchFamily="17" charset="-128"/>
              <a:ea typeface="UD Digi Kyokasho N-R" panose="02020400000000000000" pitchFamily="17" charset="-128"/>
            </a:endParaRPr>
          </a:p>
          <a:p>
            <a:r>
              <a:rPr kumimoji="1" lang="en-US" altLang="ja-JP" sz="2400" dirty="0">
                <a:solidFill>
                  <a:schemeClr val="tx1"/>
                </a:solidFill>
                <a:latin typeface="BIZ UDPゴシック" panose="020B0400000000000000" pitchFamily="50" charset="-128"/>
                <a:ea typeface="BIZ UDPゴシック" panose="020B0400000000000000" pitchFamily="50" charset="-128"/>
              </a:rPr>
              <a:t>14,000</a:t>
            </a:r>
            <a:r>
              <a:rPr kumimoji="1" lang="ja-JP" altLang="en-US" sz="2400" dirty="0">
                <a:solidFill>
                  <a:schemeClr val="tx1"/>
                </a:solidFill>
                <a:latin typeface="BIZ UDPゴシック" panose="020B0400000000000000" pitchFamily="50" charset="-128"/>
                <a:ea typeface="BIZ UDPゴシック" panose="020B0400000000000000" pitchFamily="50" charset="-128"/>
              </a:rPr>
              <a:t>語</a:t>
            </a:r>
            <a:r>
              <a:rPr kumimoji="1"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a:solidFill>
                  <a:schemeClr val="tx1"/>
                </a:solidFill>
                <a:latin typeface="BIZ UDPゴシック" panose="020B0400000000000000" pitchFamily="50" charset="-128"/>
                <a:ea typeface="BIZ UDPゴシック" panose="020B0400000000000000" pitchFamily="50" charset="-128"/>
              </a:rPr>
              <a:t>⇒</a:t>
            </a:r>
            <a:r>
              <a:rPr kumimoji="1" lang="en-US" altLang="ja-JP" sz="2400" dirty="0">
                <a:solidFill>
                  <a:schemeClr val="tx1"/>
                </a:solidFill>
                <a:latin typeface="BIZ UDPゴシック" panose="020B0400000000000000" pitchFamily="50" charset="-128"/>
                <a:ea typeface="BIZ UDPゴシック" panose="020B0400000000000000" pitchFamily="50" charset="-128"/>
              </a:rPr>
              <a:t>  75-100% (?)</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12,000    </a:t>
            </a:r>
            <a:r>
              <a:rPr kumimoji="1" lang="ja-JP" altLang="en-US" sz="2400" dirty="0">
                <a:solidFill>
                  <a:schemeClr val="tx1"/>
                </a:solidFill>
                <a:latin typeface="BIZ UDPゴシック" panose="020B0400000000000000" pitchFamily="50" charset="-128"/>
                <a:ea typeface="BIZ UDPゴシック" panose="020B0400000000000000" pitchFamily="50" charset="-128"/>
              </a:rPr>
              <a:t>⇒</a:t>
            </a:r>
            <a:r>
              <a:rPr kumimoji="1" lang="en-US" altLang="ja-JP" sz="2400" dirty="0">
                <a:solidFill>
                  <a:schemeClr val="tx1"/>
                </a:solidFill>
                <a:latin typeface="BIZ UDPゴシック" panose="020B0400000000000000" pitchFamily="50" charset="-128"/>
                <a:ea typeface="BIZ UDPゴシック" panose="020B0400000000000000" pitchFamily="50" charset="-128"/>
              </a:rPr>
              <a:t>  65-91%</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10,000    </a:t>
            </a:r>
            <a:r>
              <a:rPr kumimoji="1" lang="ja-JP" altLang="en-US" sz="2400" dirty="0">
                <a:solidFill>
                  <a:schemeClr val="tx1"/>
                </a:solidFill>
                <a:latin typeface="BIZ UDPゴシック" panose="020B0400000000000000" pitchFamily="50" charset="-128"/>
                <a:ea typeface="BIZ UDPゴシック" panose="020B0400000000000000" pitchFamily="50" charset="-128"/>
              </a:rPr>
              <a:t>⇒</a:t>
            </a:r>
            <a:r>
              <a:rPr kumimoji="1" lang="en-US" altLang="ja-JP" sz="2400" dirty="0">
                <a:solidFill>
                  <a:schemeClr val="tx1"/>
                </a:solidFill>
                <a:latin typeface="BIZ UDPゴシック" panose="020B0400000000000000" pitchFamily="50" charset="-128"/>
                <a:ea typeface="BIZ UDPゴシック" panose="020B0400000000000000" pitchFamily="50" charset="-128"/>
              </a:rPr>
              <a:t>  55-68%</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  8,000    </a:t>
            </a:r>
            <a:r>
              <a:rPr kumimoji="1" lang="ja-JP" altLang="en-US" sz="2400" dirty="0">
                <a:solidFill>
                  <a:schemeClr val="tx1"/>
                </a:solidFill>
                <a:latin typeface="BIZ UDPゴシック" panose="020B0400000000000000" pitchFamily="50" charset="-128"/>
                <a:ea typeface="BIZ UDPゴシック" panose="020B0400000000000000" pitchFamily="50" charset="-128"/>
              </a:rPr>
              <a:t>⇒　約</a:t>
            </a:r>
            <a:r>
              <a:rPr kumimoji="1" lang="en-US" altLang="ja-JP" sz="2400" dirty="0">
                <a:solidFill>
                  <a:schemeClr val="tx1"/>
                </a:solidFill>
                <a:latin typeface="BIZ UDPゴシック" panose="020B0400000000000000" pitchFamily="50" charset="-128"/>
                <a:ea typeface="BIZ UDPゴシック" panose="020B0400000000000000" pitchFamily="50" charset="-128"/>
              </a:rPr>
              <a:t>54%</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  6,000    </a:t>
            </a:r>
            <a:r>
              <a:rPr kumimoji="1" lang="ja-JP" altLang="en-US" sz="2400" dirty="0">
                <a:solidFill>
                  <a:schemeClr val="tx1"/>
                </a:solidFill>
                <a:latin typeface="BIZ UDPゴシック" panose="020B0400000000000000" pitchFamily="50" charset="-128"/>
                <a:ea typeface="BIZ UDPゴシック" panose="020B0400000000000000" pitchFamily="50" charset="-128"/>
              </a:rPr>
              <a:t>⇒　約</a:t>
            </a:r>
            <a:r>
              <a:rPr kumimoji="1" lang="en-US" altLang="ja-JP" sz="2400" dirty="0">
                <a:solidFill>
                  <a:schemeClr val="tx1"/>
                </a:solidFill>
                <a:latin typeface="BIZ UDPゴシック" panose="020B0400000000000000" pitchFamily="50" charset="-128"/>
                <a:ea typeface="BIZ UDPゴシック" panose="020B0400000000000000" pitchFamily="50" charset="-128"/>
              </a:rPr>
              <a:t>44%</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  4,000    </a:t>
            </a:r>
            <a:r>
              <a:rPr lang="ja-JP" altLang="en-US" sz="2400" dirty="0">
                <a:solidFill>
                  <a:schemeClr val="tx1"/>
                </a:solidFill>
                <a:latin typeface="BIZ UDPゴシック" panose="020B0400000000000000" pitchFamily="50" charset="-128"/>
                <a:ea typeface="BIZ UDPゴシック" panose="020B0400000000000000" pitchFamily="50" charset="-128"/>
              </a:rPr>
              <a:t>⇒　約</a:t>
            </a:r>
            <a:r>
              <a:rPr kumimoji="1" lang="en-US" altLang="ja-JP" sz="2400" dirty="0">
                <a:solidFill>
                  <a:schemeClr val="tx1"/>
                </a:solidFill>
                <a:latin typeface="BIZ UDPゴシック" panose="020B0400000000000000" pitchFamily="50" charset="-128"/>
                <a:ea typeface="BIZ UDPゴシック" panose="020B0400000000000000" pitchFamily="50" charset="-128"/>
              </a:rPr>
              <a:t>34%</a:t>
            </a:r>
          </a:p>
          <a:p>
            <a:r>
              <a:rPr kumimoji="1" lang="en-US" altLang="ja-JP" sz="2400" dirty="0">
                <a:solidFill>
                  <a:schemeClr val="tx1"/>
                </a:solidFill>
                <a:latin typeface="BIZ UDPゴシック" panose="020B0400000000000000" pitchFamily="50" charset="-128"/>
                <a:ea typeface="BIZ UDPゴシック" panose="020B0400000000000000" pitchFamily="50" charset="-128"/>
              </a:rPr>
              <a:t>  2,000    </a:t>
            </a:r>
            <a:r>
              <a:rPr kumimoji="1" lang="ja-JP" altLang="en-US" sz="2400" dirty="0">
                <a:solidFill>
                  <a:schemeClr val="tx1"/>
                </a:solidFill>
                <a:latin typeface="BIZ UDPゴシック" panose="020B0400000000000000" pitchFamily="50" charset="-128"/>
                <a:ea typeface="BIZ UDPゴシック" panose="020B0400000000000000" pitchFamily="50" charset="-128"/>
              </a:rPr>
              <a:t>⇒　約</a:t>
            </a:r>
            <a:r>
              <a:rPr kumimoji="1" lang="en-US" altLang="ja-JP" sz="2400" dirty="0">
                <a:solidFill>
                  <a:schemeClr val="tx1"/>
                </a:solidFill>
                <a:latin typeface="BIZ UDPゴシック" panose="020B0400000000000000" pitchFamily="50" charset="-128"/>
                <a:ea typeface="BIZ UDPゴシック" panose="020B0400000000000000" pitchFamily="50" charset="-128"/>
              </a:rPr>
              <a:t>20%</a:t>
            </a:r>
          </a:p>
          <a:p>
            <a:r>
              <a:rPr kumimoji="1" lang="ja-JP" altLang="en-US" sz="2400" dirty="0">
                <a:solidFill>
                  <a:schemeClr val="tx1"/>
                </a:solidFill>
                <a:latin typeface="UD Digi Kyokasho N-R" panose="02020400000000000000" pitchFamily="17" charset="-128"/>
                <a:ea typeface="UD Digi Kyokasho N-R" panose="02020400000000000000" pitchFamily="17" charset="-128"/>
              </a:rPr>
              <a:t>＊正確な予測はやはり難しい</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endParaRPr kumimoji="1" lang="ja-JP" altLang="en-US" dirty="0"/>
          </a:p>
        </p:txBody>
      </p:sp>
      <p:sp>
        <p:nvSpPr>
          <p:cNvPr id="4" name="テキスト ボックス 3">
            <a:extLst>
              <a:ext uri="{FF2B5EF4-FFF2-40B4-BE49-F238E27FC236}">
                <a16:creationId xmlns:a16="http://schemas.microsoft.com/office/drawing/2014/main" id="{F42CEE8D-95A5-46CF-A516-E131F2BB8369}"/>
              </a:ext>
            </a:extLst>
          </p:cNvPr>
          <p:cNvSpPr txBox="1"/>
          <p:nvPr/>
        </p:nvSpPr>
        <p:spPr>
          <a:xfrm>
            <a:off x="5350213" y="3429000"/>
            <a:ext cx="5660531" cy="523220"/>
          </a:xfrm>
          <a:prstGeom prst="rect">
            <a:avLst/>
          </a:prstGeom>
          <a:noFill/>
        </p:spPr>
        <p:txBody>
          <a:bodyPr wrap="square" rtlCol="0">
            <a:spAutoFit/>
          </a:bodyPr>
          <a:lstStyle/>
          <a:p>
            <a:r>
              <a:rPr kumimoji="1" lang="ja-JP" altLang="en-US" sz="2800" dirty="0">
                <a:solidFill>
                  <a:srgbClr val="0070C0"/>
                </a:solidFill>
                <a:latin typeface="UD Digi Kyokasho N-R" panose="02020400000000000000" pitchFamily="17" charset="-128"/>
                <a:ea typeface="UD Digi Kyokasho N-R" panose="02020400000000000000" pitchFamily="17" charset="-128"/>
              </a:rPr>
              <a:t>これは平均的な生の日本語の場合</a:t>
            </a:r>
          </a:p>
        </p:txBody>
      </p:sp>
      <p:pic>
        <p:nvPicPr>
          <p:cNvPr id="5" name="オーディオ 4">
            <a:hlinkClick r:id="" action="ppaction://media"/>
            <a:extLst>
              <a:ext uri="{FF2B5EF4-FFF2-40B4-BE49-F238E27FC236}">
                <a16:creationId xmlns:a16="http://schemas.microsoft.com/office/drawing/2014/main" id="{3A17EC67-4168-4DC5-93BF-B04BF8DABE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94814547"/>
      </p:ext>
    </p:extLst>
  </p:cSld>
  <p:clrMapOvr>
    <a:masterClrMapping/>
  </p:clrMapOvr>
  <mc:AlternateContent xmlns:mc="http://schemas.openxmlformats.org/markup-compatibility/2006" xmlns:p14="http://schemas.microsoft.com/office/powerpoint/2010/main">
    <mc:Choice Requires="p14">
      <p:transition spd="slow" p14:dur="2000" advTm="54216"/>
    </mc:Choice>
    <mc:Fallback xmlns="">
      <p:transition spd="slow" advTm="5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5823" y="673966"/>
            <a:ext cx="9613483" cy="735360"/>
          </a:xfrm>
        </p:spPr>
        <p:txBody>
          <a:bodyPr>
            <a:normAutofit fontScale="90000"/>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どの程度の語彙量で生教材が読めるか</a:t>
            </a:r>
          </a:p>
        </p:txBody>
      </p:sp>
      <p:sp>
        <p:nvSpPr>
          <p:cNvPr id="5" name="スライド番号プレースホルダー 4"/>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14</a:t>
            </a:fld>
            <a:endParaRPr kumimoji="1" lang="ja-JP" altLang="en-US" sz="1400" b="1">
              <a:latin typeface="Arial"/>
              <a:ea typeface="ＭＳ Ｐゴシック" panose="020B0600070205080204" pitchFamily="50" charset="-128"/>
            </a:endParaRPr>
          </a:p>
        </p:txBody>
      </p:sp>
      <p:grpSp>
        <p:nvGrpSpPr>
          <p:cNvPr id="3" name="Group 4"/>
          <p:cNvGrpSpPr>
            <a:grpSpLocks noChangeAspect="1"/>
          </p:cNvGrpSpPr>
          <p:nvPr/>
        </p:nvGrpSpPr>
        <p:grpSpPr bwMode="auto">
          <a:xfrm>
            <a:off x="1216999" y="1782148"/>
            <a:ext cx="6286106" cy="4478690"/>
            <a:chOff x="412" y="681"/>
            <a:chExt cx="4890" cy="3484"/>
          </a:xfrm>
        </p:grpSpPr>
        <p:grpSp>
          <p:nvGrpSpPr>
            <p:cNvPr id="6" name="Group 205"/>
            <p:cNvGrpSpPr>
              <a:grpSpLocks/>
            </p:cNvGrpSpPr>
            <p:nvPr/>
          </p:nvGrpSpPr>
          <p:grpSpPr bwMode="auto">
            <a:xfrm>
              <a:off x="412" y="681"/>
              <a:ext cx="4890" cy="3484"/>
              <a:chOff x="412" y="681"/>
              <a:chExt cx="4890" cy="3484"/>
            </a:xfrm>
          </p:grpSpPr>
          <p:sp>
            <p:nvSpPr>
              <p:cNvPr id="1239" name="Rectangle 5"/>
              <p:cNvSpPr>
                <a:spLocks noChangeArrowheads="1"/>
              </p:cNvSpPr>
              <p:nvPr/>
            </p:nvSpPr>
            <p:spPr bwMode="auto">
              <a:xfrm>
                <a:off x="687" y="963"/>
                <a:ext cx="420" cy="87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0" name="Rectangle 6"/>
              <p:cNvSpPr>
                <a:spLocks noChangeArrowheads="1"/>
              </p:cNvSpPr>
              <p:nvPr/>
            </p:nvSpPr>
            <p:spPr bwMode="auto">
              <a:xfrm>
                <a:off x="687" y="1834"/>
                <a:ext cx="420" cy="29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1" name="Rectangle 7"/>
              <p:cNvSpPr>
                <a:spLocks noChangeArrowheads="1"/>
              </p:cNvSpPr>
              <p:nvPr/>
            </p:nvSpPr>
            <p:spPr bwMode="auto">
              <a:xfrm>
                <a:off x="687" y="2125"/>
                <a:ext cx="420" cy="2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2" name="Rectangle 8"/>
              <p:cNvSpPr>
                <a:spLocks noChangeArrowheads="1"/>
              </p:cNvSpPr>
              <p:nvPr/>
            </p:nvSpPr>
            <p:spPr bwMode="auto">
              <a:xfrm>
                <a:off x="687" y="2415"/>
                <a:ext cx="420" cy="87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3" name="Rectangle 9"/>
              <p:cNvSpPr>
                <a:spLocks noChangeArrowheads="1"/>
              </p:cNvSpPr>
              <p:nvPr/>
            </p:nvSpPr>
            <p:spPr bwMode="auto">
              <a:xfrm>
                <a:off x="687" y="3286"/>
                <a:ext cx="420" cy="15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4" name="Rectangle 10"/>
              <p:cNvSpPr>
                <a:spLocks noChangeArrowheads="1"/>
              </p:cNvSpPr>
              <p:nvPr/>
            </p:nvSpPr>
            <p:spPr bwMode="auto">
              <a:xfrm>
                <a:off x="687" y="3431"/>
                <a:ext cx="420" cy="58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5" name="Rectangle 11"/>
              <p:cNvSpPr>
                <a:spLocks noChangeArrowheads="1"/>
              </p:cNvSpPr>
              <p:nvPr/>
            </p:nvSpPr>
            <p:spPr bwMode="auto">
              <a:xfrm>
                <a:off x="687" y="4012"/>
                <a:ext cx="420" cy="15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6" name="Rectangle 12"/>
              <p:cNvSpPr>
                <a:spLocks noChangeArrowheads="1"/>
              </p:cNvSpPr>
              <p:nvPr/>
            </p:nvSpPr>
            <p:spPr bwMode="auto">
              <a:xfrm>
                <a:off x="412" y="69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endParaRPr lang="ja-JP" altLang="ja-JP" dirty="0"/>
              </a:p>
            </p:txBody>
          </p:sp>
          <p:sp>
            <p:nvSpPr>
              <p:cNvPr id="1247" name="Rectangle 13"/>
              <p:cNvSpPr>
                <a:spLocks noChangeArrowheads="1"/>
              </p:cNvSpPr>
              <p:nvPr/>
            </p:nvSpPr>
            <p:spPr bwMode="auto">
              <a:xfrm>
                <a:off x="412" y="803"/>
                <a:ext cx="565" cy="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8" name="Rectangle 14"/>
              <p:cNvSpPr>
                <a:spLocks noChangeArrowheads="1"/>
              </p:cNvSpPr>
              <p:nvPr/>
            </p:nvSpPr>
            <p:spPr bwMode="auto">
              <a:xfrm>
                <a:off x="145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266</a:t>
                </a:r>
                <a:endParaRPr lang="ja-JP" altLang="ja-JP"/>
              </a:p>
            </p:txBody>
          </p:sp>
          <p:sp>
            <p:nvSpPr>
              <p:cNvPr id="1249" name="Rectangle 15"/>
              <p:cNvSpPr>
                <a:spLocks noChangeArrowheads="1"/>
              </p:cNvSpPr>
              <p:nvPr/>
            </p:nvSpPr>
            <p:spPr bwMode="auto">
              <a:xfrm>
                <a:off x="171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237</a:t>
                </a:r>
                <a:endParaRPr lang="ja-JP" altLang="ja-JP"/>
              </a:p>
            </p:txBody>
          </p:sp>
          <p:sp>
            <p:nvSpPr>
              <p:cNvPr id="1250" name="Rectangle 16"/>
              <p:cNvSpPr>
                <a:spLocks noChangeArrowheads="1"/>
              </p:cNvSpPr>
              <p:nvPr/>
            </p:nvSpPr>
            <p:spPr bwMode="auto">
              <a:xfrm>
                <a:off x="197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204</a:t>
                </a:r>
                <a:endParaRPr lang="ja-JP" altLang="ja-JP"/>
              </a:p>
            </p:txBody>
          </p:sp>
          <p:sp>
            <p:nvSpPr>
              <p:cNvPr id="1251" name="Rectangle 17"/>
              <p:cNvSpPr>
                <a:spLocks noChangeArrowheads="1"/>
              </p:cNvSpPr>
              <p:nvPr/>
            </p:nvSpPr>
            <p:spPr bwMode="auto">
              <a:xfrm>
                <a:off x="223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187</a:t>
                </a:r>
                <a:endParaRPr lang="ja-JP" altLang="ja-JP"/>
              </a:p>
            </p:txBody>
          </p:sp>
          <p:sp>
            <p:nvSpPr>
              <p:cNvPr id="1252" name="Rectangle 18"/>
              <p:cNvSpPr>
                <a:spLocks noChangeArrowheads="1"/>
              </p:cNvSpPr>
              <p:nvPr/>
            </p:nvSpPr>
            <p:spPr bwMode="auto">
              <a:xfrm>
                <a:off x="249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195</a:t>
                </a:r>
                <a:endParaRPr lang="ja-JP" altLang="ja-JP"/>
              </a:p>
            </p:txBody>
          </p:sp>
          <p:sp>
            <p:nvSpPr>
              <p:cNvPr id="1253" name="Rectangle 19"/>
              <p:cNvSpPr>
                <a:spLocks noChangeArrowheads="1"/>
              </p:cNvSpPr>
              <p:nvPr/>
            </p:nvSpPr>
            <p:spPr bwMode="auto">
              <a:xfrm>
                <a:off x="275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222</a:t>
                </a:r>
                <a:endParaRPr lang="ja-JP" altLang="ja-JP"/>
              </a:p>
            </p:txBody>
          </p:sp>
          <p:sp>
            <p:nvSpPr>
              <p:cNvPr id="1254" name="Rectangle 20"/>
              <p:cNvSpPr>
                <a:spLocks noChangeArrowheads="1"/>
              </p:cNvSpPr>
              <p:nvPr/>
            </p:nvSpPr>
            <p:spPr bwMode="auto">
              <a:xfrm>
                <a:off x="301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187</a:t>
                </a:r>
                <a:endParaRPr lang="ja-JP" altLang="ja-JP"/>
              </a:p>
            </p:txBody>
          </p:sp>
          <p:sp>
            <p:nvSpPr>
              <p:cNvPr id="1255" name="Rectangle 21"/>
              <p:cNvSpPr>
                <a:spLocks noChangeArrowheads="1"/>
              </p:cNvSpPr>
              <p:nvPr/>
            </p:nvSpPr>
            <p:spPr bwMode="auto">
              <a:xfrm>
                <a:off x="327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158</a:t>
                </a:r>
                <a:endParaRPr lang="ja-JP" altLang="ja-JP"/>
              </a:p>
            </p:txBody>
          </p:sp>
          <p:sp>
            <p:nvSpPr>
              <p:cNvPr id="1256" name="Rectangle 22"/>
              <p:cNvSpPr>
                <a:spLocks noChangeArrowheads="1"/>
              </p:cNvSpPr>
              <p:nvPr/>
            </p:nvSpPr>
            <p:spPr bwMode="auto">
              <a:xfrm>
                <a:off x="353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142</a:t>
                </a:r>
                <a:endParaRPr lang="ja-JP" altLang="ja-JP"/>
              </a:p>
            </p:txBody>
          </p:sp>
          <p:sp>
            <p:nvSpPr>
              <p:cNvPr id="1257" name="Rectangle 23"/>
              <p:cNvSpPr>
                <a:spLocks noChangeArrowheads="1"/>
              </p:cNvSpPr>
              <p:nvPr/>
            </p:nvSpPr>
            <p:spPr bwMode="auto">
              <a:xfrm>
                <a:off x="379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156</a:t>
                </a:r>
                <a:endParaRPr lang="ja-JP" altLang="ja-JP"/>
              </a:p>
            </p:txBody>
          </p:sp>
          <p:sp>
            <p:nvSpPr>
              <p:cNvPr id="1258" name="Rectangle 24"/>
              <p:cNvSpPr>
                <a:spLocks noChangeArrowheads="1"/>
              </p:cNvSpPr>
              <p:nvPr/>
            </p:nvSpPr>
            <p:spPr bwMode="auto">
              <a:xfrm>
                <a:off x="405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145</a:t>
                </a:r>
                <a:endParaRPr lang="ja-JP" altLang="ja-JP"/>
              </a:p>
            </p:txBody>
          </p:sp>
          <p:sp>
            <p:nvSpPr>
              <p:cNvPr id="1259" name="Rectangle 25"/>
              <p:cNvSpPr>
                <a:spLocks noChangeArrowheads="1"/>
              </p:cNvSpPr>
              <p:nvPr/>
            </p:nvSpPr>
            <p:spPr bwMode="auto">
              <a:xfrm>
                <a:off x="431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161</a:t>
                </a:r>
                <a:endParaRPr lang="ja-JP" altLang="ja-JP"/>
              </a:p>
            </p:txBody>
          </p:sp>
          <p:sp>
            <p:nvSpPr>
              <p:cNvPr id="1260" name="Rectangle 26"/>
              <p:cNvSpPr>
                <a:spLocks noChangeArrowheads="1"/>
              </p:cNvSpPr>
              <p:nvPr/>
            </p:nvSpPr>
            <p:spPr bwMode="auto">
              <a:xfrm>
                <a:off x="456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131</a:t>
                </a:r>
                <a:endParaRPr lang="ja-JP" altLang="ja-JP"/>
              </a:p>
            </p:txBody>
          </p:sp>
          <p:sp>
            <p:nvSpPr>
              <p:cNvPr id="1261" name="Rectangle 27"/>
              <p:cNvSpPr>
                <a:spLocks noChangeArrowheads="1"/>
              </p:cNvSpPr>
              <p:nvPr/>
            </p:nvSpPr>
            <p:spPr bwMode="auto">
              <a:xfrm>
                <a:off x="482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152</a:t>
                </a:r>
                <a:endParaRPr lang="ja-JP" altLang="ja-JP"/>
              </a:p>
            </p:txBody>
          </p:sp>
          <p:sp>
            <p:nvSpPr>
              <p:cNvPr id="1262" name="Rectangle 28"/>
              <p:cNvSpPr>
                <a:spLocks noChangeArrowheads="1"/>
              </p:cNvSpPr>
              <p:nvPr/>
            </p:nvSpPr>
            <p:spPr bwMode="auto">
              <a:xfrm>
                <a:off x="508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129</a:t>
                </a:r>
                <a:endParaRPr lang="ja-JP" altLang="ja-JP"/>
              </a:p>
            </p:txBody>
          </p:sp>
          <p:sp>
            <p:nvSpPr>
              <p:cNvPr id="1263" name="Rectangle 29"/>
              <p:cNvSpPr>
                <a:spLocks noChangeArrowheads="1"/>
              </p:cNvSpPr>
              <p:nvPr/>
            </p:nvSpPr>
            <p:spPr bwMode="auto">
              <a:xfrm>
                <a:off x="412" y="826"/>
                <a:ext cx="13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ID</a:t>
                </a:r>
                <a:endParaRPr lang="ja-JP" altLang="ja-JP"/>
              </a:p>
            </p:txBody>
          </p:sp>
          <p:sp>
            <p:nvSpPr>
              <p:cNvPr id="1264" name="Rectangle 30"/>
              <p:cNvSpPr>
                <a:spLocks noChangeArrowheads="1"/>
              </p:cNvSpPr>
              <p:nvPr/>
            </p:nvSpPr>
            <p:spPr bwMode="auto">
              <a:xfrm>
                <a:off x="725" y="826"/>
                <a:ext cx="30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300" b="1">
                    <a:solidFill>
                      <a:srgbClr val="000000"/>
                    </a:solidFill>
                    <a:latin typeface="Century" pitchFamily="18" charset="0"/>
                  </a:rPr>
                  <a:t>Group</a:t>
                </a:r>
                <a:endParaRPr lang="ja-JP" altLang="ja-JP"/>
              </a:p>
            </p:txBody>
          </p:sp>
          <p:sp>
            <p:nvSpPr>
              <p:cNvPr id="1265" name="Rectangle 31"/>
              <p:cNvSpPr>
                <a:spLocks noChangeArrowheads="1"/>
              </p:cNvSpPr>
              <p:nvPr/>
            </p:nvSpPr>
            <p:spPr bwMode="auto">
              <a:xfrm>
                <a:off x="1130" y="826"/>
                <a:ext cx="2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200" b="1">
                    <a:solidFill>
                      <a:srgbClr val="494529"/>
                    </a:solidFill>
                    <a:latin typeface="Century" pitchFamily="18" charset="0"/>
                  </a:rPr>
                  <a:t>Score</a:t>
                </a:r>
                <a:endParaRPr lang="ja-JP" altLang="ja-JP"/>
              </a:p>
            </p:txBody>
          </p:sp>
          <p:sp>
            <p:nvSpPr>
              <p:cNvPr id="1266" name="Rectangle 32"/>
              <p:cNvSpPr>
                <a:spLocks noChangeArrowheads="1"/>
              </p:cNvSpPr>
              <p:nvPr/>
            </p:nvSpPr>
            <p:spPr bwMode="auto">
              <a:xfrm>
                <a:off x="148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1K</a:t>
                </a:r>
                <a:endParaRPr lang="ja-JP" altLang="ja-JP"/>
              </a:p>
            </p:txBody>
          </p:sp>
          <p:sp>
            <p:nvSpPr>
              <p:cNvPr id="1267" name="Rectangle 33"/>
              <p:cNvSpPr>
                <a:spLocks noChangeArrowheads="1"/>
              </p:cNvSpPr>
              <p:nvPr/>
            </p:nvSpPr>
            <p:spPr bwMode="auto">
              <a:xfrm>
                <a:off x="174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2K</a:t>
                </a:r>
                <a:endParaRPr lang="ja-JP" altLang="ja-JP"/>
              </a:p>
            </p:txBody>
          </p:sp>
          <p:sp>
            <p:nvSpPr>
              <p:cNvPr id="1268" name="Rectangle 34"/>
              <p:cNvSpPr>
                <a:spLocks noChangeArrowheads="1"/>
              </p:cNvSpPr>
              <p:nvPr/>
            </p:nvSpPr>
            <p:spPr bwMode="auto">
              <a:xfrm>
                <a:off x="200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3K</a:t>
                </a:r>
                <a:endParaRPr lang="ja-JP" altLang="ja-JP"/>
              </a:p>
            </p:txBody>
          </p:sp>
          <p:sp>
            <p:nvSpPr>
              <p:cNvPr id="1269" name="Rectangle 35"/>
              <p:cNvSpPr>
                <a:spLocks noChangeArrowheads="1"/>
              </p:cNvSpPr>
              <p:nvPr/>
            </p:nvSpPr>
            <p:spPr bwMode="auto">
              <a:xfrm>
                <a:off x="226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4K</a:t>
                </a:r>
                <a:endParaRPr lang="ja-JP" altLang="ja-JP"/>
              </a:p>
            </p:txBody>
          </p:sp>
          <p:sp>
            <p:nvSpPr>
              <p:cNvPr id="1270" name="Rectangle 36"/>
              <p:cNvSpPr>
                <a:spLocks noChangeArrowheads="1"/>
              </p:cNvSpPr>
              <p:nvPr/>
            </p:nvSpPr>
            <p:spPr bwMode="auto">
              <a:xfrm>
                <a:off x="252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5K</a:t>
                </a:r>
                <a:endParaRPr lang="ja-JP" altLang="ja-JP"/>
              </a:p>
            </p:txBody>
          </p:sp>
          <p:sp>
            <p:nvSpPr>
              <p:cNvPr id="1271" name="Rectangle 37"/>
              <p:cNvSpPr>
                <a:spLocks noChangeArrowheads="1"/>
              </p:cNvSpPr>
              <p:nvPr/>
            </p:nvSpPr>
            <p:spPr bwMode="auto">
              <a:xfrm>
                <a:off x="278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6K</a:t>
                </a:r>
                <a:endParaRPr lang="ja-JP" altLang="ja-JP"/>
              </a:p>
            </p:txBody>
          </p:sp>
          <p:sp>
            <p:nvSpPr>
              <p:cNvPr id="1272" name="Rectangle 38"/>
              <p:cNvSpPr>
                <a:spLocks noChangeArrowheads="1"/>
              </p:cNvSpPr>
              <p:nvPr/>
            </p:nvSpPr>
            <p:spPr bwMode="auto">
              <a:xfrm>
                <a:off x="304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7K</a:t>
                </a:r>
                <a:endParaRPr lang="ja-JP" altLang="ja-JP"/>
              </a:p>
            </p:txBody>
          </p:sp>
          <p:sp>
            <p:nvSpPr>
              <p:cNvPr id="1273" name="Rectangle 39"/>
              <p:cNvSpPr>
                <a:spLocks noChangeArrowheads="1"/>
              </p:cNvSpPr>
              <p:nvPr/>
            </p:nvSpPr>
            <p:spPr bwMode="auto">
              <a:xfrm>
                <a:off x="330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8K</a:t>
                </a:r>
                <a:endParaRPr lang="ja-JP" altLang="ja-JP"/>
              </a:p>
            </p:txBody>
          </p:sp>
          <p:sp>
            <p:nvSpPr>
              <p:cNvPr id="1274" name="Rectangle 40"/>
              <p:cNvSpPr>
                <a:spLocks noChangeArrowheads="1"/>
              </p:cNvSpPr>
              <p:nvPr/>
            </p:nvSpPr>
            <p:spPr bwMode="auto">
              <a:xfrm>
                <a:off x="356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9K</a:t>
                </a:r>
                <a:endParaRPr lang="ja-JP" altLang="ja-JP"/>
              </a:p>
            </p:txBody>
          </p:sp>
          <p:sp>
            <p:nvSpPr>
              <p:cNvPr id="1275" name="Rectangle 41"/>
              <p:cNvSpPr>
                <a:spLocks noChangeArrowheads="1"/>
              </p:cNvSpPr>
              <p:nvPr/>
            </p:nvSpPr>
            <p:spPr bwMode="auto">
              <a:xfrm>
                <a:off x="3790"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10K</a:t>
                </a:r>
                <a:endParaRPr lang="ja-JP" altLang="ja-JP"/>
              </a:p>
            </p:txBody>
          </p:sp>
          <p:sp>
            <p:nvSpPr>
              <p:cNvPr id="1276" name="Rectangle 42"/>
              <p:cNvSpPr>
                <a:spLocks noChangeArrowheads="1"/>
              </p:cNvSpPr>
              <p:nvPr/>
            </p:nvSpPr>
            <p:spPr bwMode="auto">
              <a:xfrm>
                <a:off x="4050" y="826"/>
                <a:ext cx="2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11K</a:t>
                </a:r>
                <a:endParaRPr lang="ja-JP" altLang="ja-JP"/>
              </a:p>
            </p:txBody>
          </p:sp>
          <p:sp>
            <p:nvSpPr>
              <p:cNvPr id="1277" name="Rectangle 43"/>
              <p:cNvSpPr>
                <a:spLocks noChangeArrowheads="1"/>
              </p:cNvSpPr>
              <p:nvPr/>
            </p:nvSpPr>
            <p:spPr bwMode="auto">
              <a:xfrm>
                <a:off x="4310"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12K</a:t>
                </a:r>
                <a:endParaRPr lang="ja-JP" altLang="ja-JP"/>
              </a:p>
            </p:txBody>
          </p:sp>
          <p:sp>
            <p:nvSpPr>
              <p:cNvPr id="1278" name="Rectangle 44"/>
              <p:cNvSpPr>
                <a:spLocks noChangeArrowheads="1"/>
              </p:cNvSpPr>
              <p:nvPr/>
            </p:nvSpPr>
            <p:spPr bwMode="auto">
              <a:xfrm>
                <a:off x="456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13K</a:t>
                </a:r>
                <a:endParaRPr lang="ja-JP" altLang="ja-JP"/>
              </a:p>
            </p:txBody>
          </p:sp>
          <p:sp>
            <p:nvSpPr>
              <p:cNvPr id="1279" name="Rectangle 45"/>
              <p:cNvSpPr>
                <a:spLocks noChangeArrowheads="1"/>
              </p:cNvSpPr>
              <p:nvPr/>
            </p:nvSpPr>
            <p:spPr bwMode="auto">
              <a:xfrm>
                <a:off x="482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14K</a:t>
                </a:r>
                <a:endParaRPr lang="ja-JP" altLang="ja-JP"/>
              </a:p>
            </p:txBody>
          </p:sp>
          <p:sp>
            <p:nvSpPr>
              <p:cNvPr id="1280" name="Rectangle 46"/>
              <p:cNvSpPr>
                <a:spLocks noChangeArrowheads="1"/>
              </p:cNvSpPr>
              <p:nvPr/>
            </p:nvSpPr>
            <p:spPr bwMode="auto">
              <a:xfrm>
                <a:off x="508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15K</a:t>
                </a:r>
                <a:endParaRPr lang="ja-JP" altLang="ja-JP"/>
              </a:p>
            </p:txBody>
          </p:sp>
          <p:sp>
            <p:nvSpPr>
              <p:cNvPr id="1281" name="Rectangle 47"/>
              <p:cNvSpPr>
                <a:spLocks noChangeArrowheads="1"/>
              </p:cNvSpPr>
              <p:nvPr/>
            </p:nvSpPr>
            <p:spPr bwMode="auto">
              <a:xfrm>
                <a:off x="412" y="97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701</a:t>
                </a:r>
                <a:endParaRPr lang="ja-JP" altLang="ja-JP"/>
              </a:p>
            </p:txBody>
          </p:sp>
          <p:sp>
            <p:nvSpPr>
              <p:cNvPr id="1282" name="Rectangle 48"/>
              <p:cNvSpPr>
                <a:spLocks noChangeArrowheads="1"/>
              </p:cNvSpPr>
              <p:nvPr/>
            </p:nvSpPr>
            <p:spPr bwMode="auto">
              <a:xfrm>
                <a:off x="825" y="971"/>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283" name="Rectangle 49"/>
              <p:cNvSpPr>
                <a:spLocks noChangeArrowheads="1"/>
              </p:cNvSpPr>
              <p:nvPr/>
            </p:nvSpPr>
            <p:spPr bwMode="auto">
              <a:xfrm>
                <a:off x="1146" y="97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146</a:t>
                </a:r>
                <a:endParaRPr lang="ja-JP" altLang="ja-JP"/>
              </a:p>
            </p:txBody>
          </p:sp>
          <p:sp>
            <p:nvSpPr>
              <p:cNvPr id="1284" name="Rectangle 50"/>
              <p:cNvSpPr>
                <a:spLocks noChangeArrowheads="1"/>
              </p:cNvSpPr>
              <p:nvPr/>
            </p:nvSpPr>
            <p:spPr bwMode="auto">
              <a:xfrm>
                <a:off x="148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5" name="Rectangle 51"/>
              <p:cNvSpPr>
                <a:spLocks noChangeArrowheads="1"/>
              </p:cNvSpPr>
              <p:nvPr/>
            </p:nvSpPr>
            <p:spPr bwMode="auto">
              <a:xfrm>
                <a:off x="174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6" name="Rectangle 52"/>
              <p:cNvSpPr>
                <a:spLocks noChangeArrowheads="1"/>
              </p:cNvSpPr>
              <p:nvPr/>
            </p:nvSpPr>
            <p:spPr bwMode="auto">
              <a:xfrm>
                <a:off x="200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7" name="Rectangle 53"/>
              <p:cNvSpPr>
                <a:spLocks noChangeArrowheads="1"/>
              </p:cNvSpPr>
              <p:nvPr/>
            </p:nvSpPr>
            <p:spPr bwMode="auto">
              <a:xfrm>
                <a:off x="226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8" name="Rectangle 54"/>
              <p:cNvSpPr>
                <a:spLocks noChangeArrowheads="1"/>
              </p:cNvSpPr>
              <p:nvPr/>
            </p:nvSpPr>
            <p:spPr bwMode="auto">
              <a:xfrm>
                <a:off x="252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9" name="Rectangle 55"/>
              <p:cNvSpPr>
                <a:spLocks noChangeArrowheads="1"/>
              </p:cNvSpPr>
              <p:nvPr/>
            </p:nvSpPr>
            <p:spPr bwMode="auto">
              <a:xfrm>
                <a:off x="278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10</a:t>
                </a:r>
                <a:endParaRPr lang="ja-JP" altLang="ja-JP" dirty="0"/>
              </a:p>
            </p:txBody>
          </p:sp>
          <p:sp>
            <p:nvSpPr>
              <p:cNvPr id="1290" name="Rectangle 56"/>
              <p:cNvSpPr>
                <a:spLocks noChangeArrowheads="1"/>
              </p:cNvSpPr>
              <p:nvPr/>
            </p:nvSpPr>
            <p:spPr bwMode="auto">
              <a:xfrm>
                <a:off x="304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1" name="Rectangle 57"/>
              <p:cNvSpPr>
                <a:spLocks noChangeArrowheads="1"/>
              </p:cNvSpPr>
              <p:nvPr/>
            </p:nvSpPr>
            <p:spPr bwMode="auto">
              <a:xfrm>
                <a:off x="330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2" name="Rectangle 58"/>
              <p:cNvSpPr>
                <a:spLocks noChangeArrowheads="1"/>
              </p:cNvSpPr>
              <p:nvPr/>
            </p:nvSpPr>
            <p:spPr bwMode="auto">
              <a:xfrm>
                <a:off x="356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3" name="Rectangle 59"/>
              <p:cNvSpPr>
                <a:spLocks noChangeArrowheads="1"/>
              </p:cNvSpPr>
              <p:nvPr/>
            </p:nvSpPr>
            <p:spPr bwMode="auto">
              <a:xfrm>
                <a:off x="382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4" name="Rectangle 60"/>
              <p:cNvSpPr>
                <a:spLocks noChangeArrowheads="1"/>
              </p:cNvSpPr>
              <p:nvPr/>
            </p:nvSpPr>
            <p:spPr bwMode="auto">
              <a:xfrm>
                <a:off x="4080"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5" name="Rectangle 61"/>
              <p:cNvSpPr>
                <a:spLocks noChangeArrowheads="1"/>
              </p:cNvSpPr>
              <p:nvPr/>
            </p:nvSpPr>
            <p:spPr bwMode="auto">
              <a:xfrm>
                <a:off x="4340"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6" name="Rectangle 62"/>
              <p:cNvSpPr>
                <a:spLocks noChangeArrowheads="1"/>
              </p:cNvSpPr>
              <p:nvPr/>
            </p:nvSpPr>
            <p:spPr bwMode="auto">
              <a:xfrm>
                <a:off x="4631"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297" name="Rectangle 63"/>
              <p:cNvSpPr>
                <a:spLocks noChangeArrowheads="1"/>
              </p:cNvSpPr>
              <p:nvPr/>
            </p:nvSpPr>
            <p:spPr bwMode="auto">
              <a:xfrm>
                <a:off x="4890"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98" name="Rectangle 64"/>
              <p:cNvSpPr>
                <a:spLocks noChangeArrowheads="1"/>
              </p:cNvSpPr>
              <p:nvPr/>
            </p:nvSpPr>
            <p:spPr bwMode="auto">
              <a:xfrm>
                <a:off x="5150"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99" name="Rectangle 65"/>
              <p:cNvSpPr>
                <a:spLocks noChangeArrowheads="1"/>
              </p:cNvSpPr>
              <p:nvPr/>
            </p:nvSpPr>
            <p:spPr bwMode="auto">
              <a:xfrm>
                <a:off x="412" y="1116"/>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702</a:t>
                </a:r>
                <a:endParaRPr lang="ja-JP" altLang="ja-JP"/>
              </a:p>
            </p:txBody>
          </p:sp>
          <p:sp>
            <p:nvSpPr>
              <p:cNvPr id="1300" name="Rectangle 66"/>
              <p:cNvSpPr>
                <a:spLocks noChangeArrowheads="1"/>
              </p:cNvSpPr>
              <p:nvPr/>
            </p:nvSpPr>
            <p:spPr bwMode="auto">
              <a:xfrm>
                <a:off x="825" y="111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01" name="Rectangle 67"/>
              <p:cNvSpPr>
                <a:spLocks noChangeArrowheads="1"/>
              </p:cNvSpPr>
              <p:nvPr/>
            </p:nvSpPr>
            <p:spPr bwMode="auto">
              <a:xfrm>
                <a:off x="1146" y="1116"/>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140</a:t>
                </a:r>
                <a:endParaRPr lang="ja-JP" altLang="ja-JP"/>
              </a:p>
            </p:txBody>
          </p:sp>
          <p:sp>
            <p:nvSpPr>
              <p:cNvPr id="1302" name="Rectangle 68"/>
              <p:cNvSpPr>
                <a:spLocks noChangeArrowheads="1"/>
              </p:cNvSpPr>
              <p:nvPr/>
            </p:nvSpPr>
            <p:spPr bwMode="auto">
              <a:xfrm>
                <a:off x="148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3" name="Rectangle 69"/>
              <p:cNvSpPr>
                <a:spLocks noChangeArrowheads="1"/>
              </p:cNvSpPr>
              <p:nvPr/>
            </p:nvSpPr>
            <p:spPr bwMode="auto">
              <a:xfrm>
                <a:off x="174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4" name="Rectangle 70"/>
              <p:cNvSpPr>
                <a:spLocks noChangeArrowheads="1"/>
              </p:cNvSpPr>
              <p:nvPr/>
            </p:nvSpPr>
            <p:spPr bwMode="auto">
              <a:xfrm>
                <a:off x="200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5" name="Rectangle 71"/>
              <p:cNvSpPr>
                <a:spLocks noChangeArrowheads="1"/>
              </p:cNvSpPr>
              <p:nvPr/>
            </p:nvSpPr>
            <p:spPr bwMode="auto">
              <a:xfrm>
                <a:off x="2292"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06" name="Rectangle 72"/>
              <p:cNvSpPr>
                <a:spLocks noChangeArrowheads="1"/>
              </p:cNvSpPr>
              <p:nvPr/>
            </p:nvSpPr>
            <p:spPr bwMode="auto">
              <a:xfrm>
                <a:off x="252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7" name="Rectangle 73"/>
              <p:cNvSpPr>
                <a:spLocks noChangeArrowheads="1"/>
              </p:cNvSpPr>
              <p:nvPr/>
            </p:nvSpPr>
            <p:spPr bwMode="auto">
              <a:xfrm>
                <a:off x="278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8" name="Rectangle 74"/>
              <p:cNvSpPr>
                <a:spLocks noChangeArrowheads="1"/>
              </p:cNvSpPr>
              <p:nvPr/>
            </p:nvSpPr>
            <p:spPr bwMode="auto">
              <a:xfrm>
                <a:off x="304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9" name="Rectangle 75"/>
              <p:cNvSpPr>
                <a:spLocks noChangeArrowheads="1"/>
              </p:cNvSpPr>
              <p:nvPr/>
            </p:nvSpPr>
            <p:spPr bwMode="auto">
              <a:xfrm>
                <a:off x="333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0" name="Rectangle 76"/>
              <p:cNvSpPr>
                <a:spLocks noChangeArrowheads="1"/>
              </p:cNvSpPr>
              <p:nvPr/>
            </p:nvSpPr>
            <p:spPr bwMode="auto">
              <a:xfrm>
                <a:off x="359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1" name="Rectangle 77"/>
              <p:cNvSpPr>
                <a:spLocks noChangeArrowheads="1"/>
              </p:cNvSpPr>
              <p:nvPr/>
            </p:nvSpPr>
            <p:spPr bwMode="auto">
              <a:xfrm>
                <a:off x="385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2" name="Rectangle 78"/>
              <p:cNvSpPr>
                <a:spLocks noChangeArrowheads="1"/>
              </p:cNvSpPr>
              <p:nvPr/>
            </p:nvSpPr>
            <p:spPr bwMode="auto">
              <a:xfrm>
                <a:off x="411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3" name="Rectangle 79"/>
              <p:cNvSpPr>
                <a:spLocks noChangeArrowheads="1"/>
              </p:cNvSpPr>
              <p:nvPr/>
            </p:nvSpPr>
            <p:spPr bwMode="auto">
              <a:xfrm>
                <a:off x="4340"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14" name="Rectangle 80"/>
              <p:cNvSpPr>
                <a:spLocks noChangeArrowheads="1"/>
              </p:cNvSpPr>
              <p:nvPr/>
            </p:nvSpPr>
            <p:spPr bwMode="auto">
              <a:xfrm>
                <a:off x="463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15" name="Rectangle 81"/>
              <p:cNvSpPr>
                <a:spLocks noChangeArrowheads="1"/>
              </p:cNvSpPr>
              <p:nvPr/>
            </p:nvSpPr>
            <p:spPr bwMode="auto">
              <a:xfrm>
                <a:off x="4890"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16" name="Rectangle 82"/>
              <p:cNvSpPr>
                <a:spLocks noChangeArrowheads="1"/>
              </p:cNvSpPr>
              <p:nvPr/>
            </p:nvSpPr>
            <p:spPr bwMode="auto">
              <a:xfrm>
                <a:off x="5120"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17" name="Rectangle 83"/>
              <p:cNvSpPr>
                <a:spLocks noChangeArrowheads="1"/>
              </p:cNvSpPr>
              <p:nvPr/>
            </p:nvSpPr>
            <p:spPr bwMode="auto">
              <a:xfrm>
                <a:off x="412" y="126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703</a:t>
                </a:r>
                <a:endParaRPr lang="ja-JP" altLang="ja-JP"/>
              </a:p>
            </p:txBody>
          </p:sp>
          <p:sp>
            <p:nvSpPr>
              <p:cNvPr id="1318" name="Rectangle 84"/>
              <p:cNvSpPr>
                <a:spLocks noChangeArrowheads="1"/>
              </p:cNvSpPr>
              <p:nvPr/>
            </p:nvSpPr>
            <p:spPr bwMode="auto">
              <a:xfrm>
                <a:off x="825" y="1261"/>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19" name="Rectangle 85"/>
              <p:cNvSpPr>
                <a:spLocks noChangeArrowheads="1"/>
              </p:cNvSpPr>
              <p:nvPr/>
            </p:nvSpPr>
            <p:spPr bwMode="auto">
              <a:xfrm>
                <a:off x="1146" y="126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138</a:t>
                </a:r>
                <a:endParaRPr lang="ja-JP" altLang="ja-JP"/>
              </a:p>
            </p:txBody>
          </p:sp>
          <p:sp>
            <p:nvSpPr>
              <p:cNvPr id="1320" name="Rectangle 86"/>
              <p:cNvSpPr>
                <a:spLocks noChangeArrowheads="1"/>
              </p:cNvSpPr>
              <p:nvPr/>
            </p:nvSpPr>
            <p:spPr bwMode="auto">
              <a:xfrm>
                <a:off x="148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1" name="Rectangle 87"/>
              <p:cNvSpPr>
                <a:spLocks noChangeArrowheads="1"/>
              </p:cNvSpPr>
              <p:nvPr/>
            </p:nvSpPr>
            <p:spPr bwMode="auto">
              <a:xfrm>
                <a:off x="174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2" name="Rectangle 88"/>
              <p:cNvSpPr>
                <a:spLocks noChangeArrowheads="1"/>
              </p:cNvSpPr>
              <p:nvPr/>
            </p:nvSpPr>
            <p:spPr bwMode="auto">
              <a:xfrm>
                <a:off x="200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3" name="Rectangle 89"/>
              <p:cNvSpPr>
                <a:spLocks noChangeArrowheads="1"/>
              </p:cNvSpPr>
              <p:nvPr/>
            </p:nvSpPr>
            <p:spPr bwMode="auto">
              <a:xfrm>
                <a:off x="226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4" name="Rectangle 90"/>
              <p:cNvSpPr>
                <a:spLocks noChangeArrowheads="1"/>
              </p:cNvSpPr>
              <p:nvPr/>
            </p:nvSpPr>
            <p:spPr bwMode="auto">
              <a:xfrm>
                <a:off x="252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5" name="Rectangle 91"/>
              <p:cNvSpPr>
                <a:spLocks noChangeArrowheads="1"/>
              </p:cNvSpPr>
              <p:nvPr/>
            </p:nvSpPr>
            <p:spPr bwMode="auto">
              <a:xfrm>
                <a:off x="278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6" name="Rectangle 92"/>
              <p:cNvSpPr>
                <a:spLocks noChangeArrowheads="1"/>
              </p:cNvSpPr>
              <p:nvPr/>
            </p:nvSpPr>
            <p:spPr bwMode="auto">
              <a:xfrm>
                <a:off x="304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7" name="Rectangle 93"/>
              <p:cNvSpPr>
                <a:spLocks noChangeArrowheads="1"/>
              </p:cNvSpPr>
              <p:nvPr/>
            </p:nvSpPr>
            <p:spPr bwMode="auto">
              <a:xfrm>
                <a:off x="330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8" name="Rectangle 94"/>
              <p:cNvSpPr>
                <a:spLocks noChangeArrowheads="1"/>
              </p:cNvSpPr>
              <p:nvPr/>
            </p:nvSpPr>
            <p:spPr bwMode="auto">
              <a:xfrm>
                <a:off x="359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29" name="Rectangle 95"/>
              <p:cNvSpPr>
                <a:spLocks noChangeArrowheads="1"/>
              </p:cNvSpPr>
              <p:nvPr/>
            </p:nvSpPr>
            <p:spPr bwMode="auto">
              <a:xfrm>
                <a:off x="385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0" name="Rectangle 96"/>
              <p:cNvSpPr>
                <a:spLocks noChangeArrowheads="1"/>
              </p:cNvSpPr>
              <p:nvPr/>
            </p:nvSpPr>
            <p:spPr bwMode="auto">
              <a:xfrm>
                <a:off x="411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331" name="Rectangle 97"/>
              <p:cNvSpPr>
                <a:spLocks noChangeArrowheads="1"/>
              </p:cNvSpPr>
              <p:nvPr/>
            </p:nvSpPr>
            <p:spPr bwMode="auto">
              <a:xfrm>
                <a:off x="4340"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32" name="Rectangle 98"/>
              <p:cNvSpPr>
                <a:spLocks noChangeArrowheads="1"/>
              </p:cNvSpPr>
              <p:nvPr/>
            </p:nvSpPr>
            <p:spPr bwMode="auto">
              <a:xfrm>
                <a:off x="463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3" name="Rectangle 99"/>
              <p:cNvSpPr>
                <a:spLocks noChangeArrowheads="1"/>
              </p:cNvSpPr>
              <p:nvPr/>
            </p:nvSpPr>
            <p:spPr bwMode="auto">
              <a:xfrm>
                <a:off x="4890"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4" name="Rectangle 100"/>
              <p:cNvSpPr>
                <a:spLocks noChangeArrowheads="1"/>
              </p:cNvSpPr>
              <p:nvPr/>
            </p:nvSpPr>
            <p:spPr bwMode="auto">
              <a:xfrm>
                <a:off x="5150"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35" name="Rectangle 101"/>
              <p:cNvSpPr>
                <a:spLocks noChangeArrowheads="1"/>
              </p:cNvSpPr>
              <p:nvPr/>
            </p:nvSpPr>
            <p:spPr bwMode="auto">
              <a:xfrm>
                <a:off x="412" y="140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704</a:t>
                </a:r>
                <a:endParaRPr lang="ja-JP" altLang="ja-JP"/>
              </a:p>
            </p:txBody>
          </p:sp>
          <p:sp>
            <p:nvSpPr>
              <p:cNvPr id="1336" name="Rectangle 102"/>
              <p:cNvSpPr>
                <a:spLocks noChangeArrowheads="1"/>
              </p:cNvSpPr>
              <p:nvPr/>
            </p:nvSpPr>
            <p:spPr bwMode="auto">
              <a:xfrm>
                <a:off x="825" y="140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37" name="Rectangle 103"/>
              <p:cNvSpPr>
                <a:spLocks noChangeArrowheads="1"/>
              </p:cNvSpPr>
              <p:nvPr/>
            </p:nvSpPr>
            <p:spPr bwMode="auto">
              <a:xfrm>
                <a:off x="1146" y="140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130</a:t>
                </a:r>
                <a:endParaRPr lang="ja-JP" altLang="ja-JP"/>
              </a:p>
            </p:txBody>
          </p:sp>
          <p:sp>
            <p:nvSpPr>
              <p:cNvPr id="1338" name="Rectangle 104"/>
              <p:cNvSpPr>
                <a:spLocks noChangeArrowheads="1"/>
              </p:cNvSpPr>
              <p:nvPr/>
            </p:nvSpPr>
            <p:spPr bwMode="auto">
              <a:xfrm>
                <a:off x="148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39" name="Rectangle 105"/>
              <p:cNvSpPr>
                <a:spLocks noChangeArrowheads="1"/>
              </p:cNvSpPr>
              <p:nvPr/>
            </p:nvSpPr>
            <p:spPr bwMode="auto">
              <a:xfrm>
                <a:off x="174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0" name="Rectangle 106"/>
              <p:cNvSpPr>
                <a:spLocks noChangeArrowheads="1"/>
              </p:cNvSpPr>
              <p:nvPr/>
            </p:nvSpPr>
            <p:spPr bwMode="auto">
              <a:xfrm>
                <a:off x="200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1" name="Rectangle 107"/>
              <p:cNvSpPr>
                <a:spLocks noChangeArrowheads="1"/>
              </p:cNvSpPr>
              <p:nvPr/>
            </p:nvSpPr>
            <p:spPr bwMode="auto">
              <a:xfrm>
                <a:off x="2292"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42" name="Rectangle 108"/>
              <p:cNvSpPr>
                <a:spLocks noChangeArrowheads="1"/>
              </p:cNvSpPr>
              <p:nvPr/>
            </p:nvSpPr>
            <p:spPr bwMode="auto">
              <a:xfrm>
                <a:off x="2552"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3" name="Rectangle 109"/>
              <p:cNvSpPr>
                <a:spLocks noChangeArrowheads="1"/>
              </p:cNvSpPr>
              <p:nvPr/>
            </p:nvSpPr>
            <p:spPr bwMode="auto">
              <a:xfrm>
                <a:off x="2781"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4" name="Rectangle 110"/>
              <p:cNvSpPr>
                <a:spLocks noChangeArrowheads="1"/>
              </p:cNvSpPr>
              <p:nvPr/>
            </p:nvSpPr>
            <p:spPr bwMode="auto">
              <a:xfrm>
                <a:off x="3041"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5" name="Rectangle 111"/>
              <p:cNvSpPr>
                <a:spLocks noChangeArrowheads="1"/>
              </p:cNvSpPr>
              <p:nvPr/>
            </p:nvSpPr>
            <p:spPr bwMode="auto">
              <a:xfrm>
                <a:off x="333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46" name="Rectangle 112"/>
              <p:cNvSpPr>
                <a:spLocks noChangeArrowheads="1"/>
              </p:cNvSpPr>
              <p:nvPr/>
            </p:nvSpPr>
            <p:spPr bwMode="auto">
              <a:xfrm>
                <a:off x="359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47" name="Rectangle 113"/>
              <p:cNvSpPr>
                <a:spLocks noChangeArrowheads="1"/>
              </p:cNvSpPr>
              <p:nvPr/>
            </p:nvSpPr>
            <p:spPr bwMode="auto">
              <a:xfrm>
                <a:off x="385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8" name="Rectangle 114"/>
              <p:cNvSpPr>
                <a:spLocks noChangeArrowheads="1"/>
              </p:cNvSpPr>
              <p:nvPr/>
            </p:nvSpPr>
            <p:spPr bwMode="auto">
              <a:xfrm>
                <a:off x="411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9" name="Rectangle 115"/>
              <p:cNvSpPr>
                <a:spLocks noChangeArrowheads="1"/>
              </p:cNvSpPr>
              <p:nvPr/>
            </p:nvSpPr>
            <p:spPr bwMode="auto">
              <a:xfrm>
                <a:off x="437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0" name="Rectangle 116"/>
              <p:cNvSpPr>
                <a:spLocks noChangeArrowheads="1"/>
              </p:cNvSpPr>
              <p:nvPr/>
            </p:nvSpPr>
            <p:spPr bwMode="auto">
              <a:xfrm>
                <a:off x="463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51" name="Rectangle 117"/>
              <p:cNvSpPr>
                <a:spLocks noChangeArrowheads="1"/>
              </p:cNvSpPr>
              <p:nvPr/>
            </p:nvSpPr>
            <p:spPr bwMode="auto">
              <a:xfrm>
                <a:off x="4890"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2" name="Rectangle 118"/>
              <p:cNvSpPr>
                <a:spLocks noChangeArrowheads="1"/>
              </p:cNvSpPr>
              <p:nvPr/>
            </p:nvSpPr>
            <p:spPr bwMode="auto">
              <a:xfrm>
                <a:off x="5150"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53" name="Rectangle 119"/>
              <p:cNvSpPr>
                <a:spLocks noChangeArrowheads="1"/>
              </p:cNvSpPr>
              <p:nvPr/>
            </p:nvSpPr>
            <p:spPr bwMode="auto">
              <a:xfrm>
                <a:off x="412" y="155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705</a:t>
                </a:r>
                <a:endParaRPr lang="ja-JP" altLang="ja-JP"/>
              </a:p>
            </p:txBody>
          </p:sp>
          <p:sp>
            <p:nvSpPr>
              <p:cNvPr id="1354" name="Rectangle 120"/>
              <p:cNvSpPr>
                <a:spLocks noChangeArrowheads="1"/>
              </p:cNvSpPr>
              <p:nvPr/>
            </p:nvSpPr>
            <p:spPr bwMode="auto">
              <a:xfrm>
                <a:off x="825" y="155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55" name="Rectangle 121"/>
              <p:cNvSpPr>
                <a:spLocks noChangeArrowheads="1"/>
              </p:cNvSpPr>
              <p:nvPr/>
            </p:nvSpPr>
            <p:spPr bwMode="auto">
              <a:xfrm>
                <a:off x="1146" y="155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127</a:t>
                </a:r>
                <a:endParaRPr lang="ja-JP" altLang="ja-JP"/>
              </a:p>
            </p:txBody>
          </p:sp>
          <p:sp>
            <p:nvSpPr>
              <p:cNvPr id="1356" name="Rectangle 122"/>
              <p:cNvSpPr>
                <a:spLocks noChangeArrowheads="1"/>
              </p:cNvSpPr>
              <p:nvPr/>
            </p:nvSpPr>
            <p:spPr bwMode="auto">
              <a:xfrm>
                <a:off x="151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7" name="Rectangle 123"/>
              <p:cNvSpPr>
                <a:spLocks noChangeArrowheads="1"/>
              </p:cNvSpPr>
              <p:nvPr/>
            </p:nvSpPr>
            <p:spPr bwMode="auto">
              <a:xfrm>
                <a:off x="1742"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58" name="Rectangle 124"/>
              <p:cNvSpPr>
                <a:spLocks noChangeArrowheads="1"/>
              </p:cNvSpPr>
              <p:nvPr/>
            </p:nvSpPr>
            <p:spPr bwMode="auto">
              <a:xfrm>
                <a:off x="2002"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59" name="Rectangle 125"/>
              <p:cNvSpPr>
                <a:spLocks noChangeArrowheads="1"/>
              </p:cNvSpPr>
              <p:nvPr/>
            </p:nvSpPr>
            <p:spPr bwMode="auto">
              <a:xfrm>
                <a:off x="2261"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60" name="Rectangle 126"/>
              <p:cNvSpPr>
                <a:spLocks noChangeArrowheads="1"/>
              </p:cNvSpPr>
              <p:nvPr/>
            </p:nvSpPr>
            <p:spPr bwMode="auto">
              <a:xfrm>
                <a:off x="255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1" name="Rectangle 127"/>
              <p:cNvSpPr>
                <a:spLocks noChangeArrowheads="1"/>
              </p:cNvSpPr>
              <p:nvPr/>
            </p:nvSpPr>
            <p:spPr bwMode="auto">
              <a:xfrm>
                <a:off x="2781"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62" name="Rectangle 128"/>
              <p:cNvSpPr>
                <a:spLocks noChangeArrowheads="1"/>
              </p:cNvSpPr>
              <p:nvPr/>
            </p:nvSpPr>
            <p:spPr bwMode="auto">
              <a:xfrm>
                <a:off x="307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3" name="Rectangle 129"/>
              <p:cNvSpPr>
                <a:spLocks noChangeArrowheads="1"/>
              </p:cNvSpPr>
              <p:nvPr/>
            </p:nvSpPr>
            <p:spPr bwMode="auto">
              <a:xfrm>
                <a:off x="333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4" name="Rectangle 130"/>
              <p:cNvSpPr>
                <a:spLocks noChangeArrowheads="1"/>
              </p:cNvSpPr>
              <p:nvPr/>
            </p:nvSpPr>
            <p:spPr bwMode="auto">
              <a:xfrm>
                <a:off x="359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65" name="Rectangle 131"/>
              <p:cNvSpPr>
                <a:spLocks noChangeArrowheads="1"/>
              </p:cNvSpPr>
              <p:nvPr/>
            </p:nvSpPr>
            <p:spPr bwMode="auto">
              <a:xfrm>
                <a:off x="385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6" name="Rectangle 132"/>
              <p:cNvSpPr>
                <a:spLocks noChangeArrowheads="1"/>
              </p:cNvSpPr>
              <p:nvPr/>
            </p:nvSpPr>
            <p:spPr bwMode="auto">
              <a:xfrm>
                <a:off x="411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7" name="Rectangle 133"/>
              <p:cNvSpPr>
                <a:spLocks noChangeArrowheads="1"/>
              </p:cNvSpPr>
              <p:nvPr/>
            </p:nvSpPr>
            <p:spPr bwMode="auto">
              <a:xfrm>
                <a:off x="437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8" name="Rectangle 134"/>
              <p:cNvSpPr>
                <a:spLocks noChangeArrowheads="1"/>
              </p:cNvSpPr>
              <p:nvPr/>
            </p:nvSpPr>
            <p:spPr bwMode="auto">
              <a:xfrm>
                <a:off x="463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369" name="Rectangle 135"/>
              <p:cNvSpPr>
                <a:spLocks noChangeArrowheads="1"/>
              </p:cNvSpPr>
              <p:nvPr/>
            </p:nvSpPr>
            <p:spPr bwMode="auto">
              <a:xfrm>
                <a:off x="4890"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0" name="Rectangle 136"/>
              <p:cNvSpPr>
                <a:spLocks noChangeArrowheads="1"/>
              </p:cNvSpPr>
              <p:nvPr/>
            </p:nvSpPr>
            <p:spPr bwMode="auto">
              <a:xfrm>
                <a:off x="5150"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6</a:t>
                </a:r>
                <a:endParaRPr lang="ja-JP" altLang="ja-JP" dirty="0"/>
              </a:p>
            </p:txBody>
          </p:sp>
          <p:sp>
            <p:nvSpPr>
              <p:cNvPr id="1371" name="Rectangle 137"/>
              <p:cNvSpPr>
                <a:spLocks noChangeArrowheads="1"/>
              </p:cNvSpPr>
              <p:nvPr/>
            </p:nvSpPr>
            <p:spPr bwMode="auto">
              <a:xfrm>
                <a:off x="412" y="169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706</a:t>
                </a:r>
                <a:endParaRPr lang="ja-JP" altLang="ja-JP"/>
              </a:p>
            </p:txBody>
          </p:sp>
          <p:sp>
            <p:nvSpPr>
              <p:cNvPr id="1372" name="Rectangle 138"/>
              <p:cNvSpPr>
                <a:spLocks noChangeArrowheads="1"/>
              </p:cNvSpPr>
              <p:nvPr/>
            </p:nvSpPr>
            <p:spPr bwMode="auto">
              <a:xfrm>
                <a:off x="825" y="169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73" name="Rectangle 139"/>
              <p:cNvSpPr>
                <a:spLocks noChangeArrowheads="1"/>
              </p:cNvSpPr>
              <p:nvPr/>
            </p:nvSpPr>
            <p:spPr bwMode="auto">
              <a:xfrm>
                <a:off x="1146" y="169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125</a:t>
                </a:r>
                <a:endParaRPr lang="ja-JP" altLang="ja-JP"/>
              </a:p>
            </p:txBody>
          </p:sp>
          <p:sp>
            <p:nvSpPr>
              <p:cNvPr id="1374" name="Rectangle 140"/>
              <p:cNvSpPr>
                <a:spLocks noChangeArrowheads="1"/>
              </p:cNvSpPr>
              <p:nvPr/>
            </p:nvSpPr>
            <p:spPr bwMode="auto">
              <a:xfrm>
                <a:off x="1482"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75" name="Rectangle 141"/>
              <p:cNvSpPr>
                <a:spLocks noChangeArrowheads="1"/>
              </p:cNvSpPr>
              <p:nvPr/>
            </p:nvSpPr>
            <p:spPr bwMode="auto">
              <a:xfrm>
                <a:off x="1742"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76" name="Rectangle 142"/>
              <p:cNvSpPr>
                <a:spLocks noChangeArrowheads="1"/>
              </p:cNvSpPr>
              <p:nvPr/>
            </p:nvSpPr>
            <p:spPr bwMode="auto">
              <a:xfrm>
                <a:off x="203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7" name="Rectangle 143"/>
              <p:cNvSpPr>
                <a:spLocks noChangeArrowheads="1"/>
              </p:cNvSpPr>
              <p:nvPr/>
            </p:nvSpPr>
            <p:spPr bwMode="auto">
              <a:xfrm>
                <a:off x="229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8" name="Rectangle 144"/>
              <p:cNvSpPr>
                <a:spLocks noChangeArrowheads="1"/>
              </p:cNvSpPr>
              <p:nvPr/>
            </p:nvSpPr>
            <p:spPr bwMode="auto">
              <a:xfrm>
                <a:off x="255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79" name="Rectangle 145"/>
              <p:cNvSpPr>
                <a:spLocks noChangeArrowheads="1"/>
              </p:cNvSpPr>
              <p:nvPr/>
            </p:nvSpPr>
            <p:spPr bwMode="auto">
              <a:xfrm>
                <a:off x="2781"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80" name="Rectangle 146"/>
              <p:cNvSpPr>
                <a:spLocks noChangeArrowheads="1"/>
              </p:cNvSpPr>
              <p:nvPr/>
            </p:nvSpPr>
            <p:spPr bwMode="auto">
              <a:xfrm>
                <a:off x="307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81" name="Rectangle 147"/>
              <p:cNvSpPr>
                <a:spLocks noChangeArrowheads="1"/>
              </p:cNvSpPr>
              <p:nvPr/>
            </p:nvSpPr>
            <p:spPr bwMode="auto">
              <a:xfrm>
                <a:off x="333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8</a:t>
                </a:r>
                <a:endParaRPr lang="ja-JP" altLang="ja-JP" dirty="0"/>
              </a:p>
            </p:txBody>
          </p:sp>
          <p:sp>
            <p:nvSpPr>
              <p:cNvPr id="1382" name="Rectangle 148"/>
              <p:cNvSpPr>
                <a:spLocks noChangeArrowheads="1"/>
              </p:cNvSpPr>
              <p:nvPr/>
            </p:nvSpPr>
            <p:spPr bwMode="auto">
              <a:xfrm>
                <a:off x="359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3" name="Rectangle 149"/>
              <p:cNvSpPr>
                <a:spLocks noChangeArrowheads="1"/>
              </p:cNvSpPr>
              <p:nvPr/>
            </p:nvSpPr>
            <p:spPr bwMode="auto">
              <a:xfrm>
                <a:off x="3821"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84" name="Rectangle 150"/>
              <p:cNvSpPr>
                <a:spLocks noChangeArrowheads="1"/>
              </p:cNvSpPr>
              <p:nvPr/>
            </p:nvSpPr>
            <p:spPr bwMode="auto">
              <a:xfrm>
                <a:off x="411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85" name="Rectangle 151"/>
              <p:cNvSpPr>
                <a:spLocks noChangeArrowheads="1"/>
              </p:cNvSpPr>
              <p:nvPr/>
            </p:nvSpPr>
            <p:spPr bwMode="auto">
              <a:xfrm>
                <a:off x="437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6" name="Rectangle 152"/>
              <p:cNvSpPr>
                <a:spLocks noChangeArrowheads="1"/>
              </p:cNvSpPr>
              <p:nvPr/>
            </p:nvSpPr>
            <p:spPr bwMode="auto">
              <a:xfrm>
                <a:off x="463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387" name="Rectangle 153"/>
              <p:cNvSpPr>
                <a:spLocks noChangeArrowheads="1"/>
              </p:cNvSpPr>
              <p:nvPr/>
            </p:nvSpPr>
            <p:spPr bwMode="auto">
              <a:xfrm>
                <a:off x="4890"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8" name="Rectangle 154"/>
              <p:cNvSpPr>
                <a:spLocks noChangeArrowheads="1"/>
              </p:cNvSpPr>
              <p:nvPr/>
            </p:nvSpPr>
            <p:spPr bwMode="auto">
              <a:xfrm>
                <a:off x="5150"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89" name="Rectangle 155"/>
              <p:cNvSpPr>
                <a:spLocks noChangeArrowheads="1"/>
              </p:cNvSpPr>
              <p:nvPr/>
            </p:nvSpPr>
            <p:spPr bwMode="auto">
              <a:xfrm>
                <a:off x="412" y="184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707</a:t>
                </a:r>
                <a:endParaRPr lang="ja-JP" altLang="ja-JP"/>
              </a:p>
            </p:txBody>
          </p:sp>
          <p:sp>
            <p:nvSpPr>
              <p:cNvPr id="1390" name="Rectangle 156"/>
              <p:cNvSpPr>
                <a:spLocks noChangeArrowheads="1"/>
              </p:cNvSpPr>
              <p:nvPr/>
            </p:nvSpPr>
            <p:spPr bwMode="auto">
              <a:xfrm>
                <a:off x="825" y="184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391" name="Rectangle 157"/>
              <p:cNvSpPr>
                <a:spLocks noChangeArrowheads="1"/>
              </p:cNvSpPr>
              <p:nvPr/>
            </p:nvSpPr>
            <p:spPr bwMode="auto">
              <a:xfrm>
                <a:off x="1146" y="184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123</a:t>
                </a:r>
                <a:endParaRPr lang="ja-JP" altLang="ja-JP"/>
              </a:p>
            </p:txBody>
          </p:sp>
          <p:sp>
            <p:nvSpPr>
              <p:cNvPr id="1392" name="Rectangle 158"/>
              <p:cNvSpPr>
                <a:spLocks noChangeArrowheads="1"/>
              </p:cNvSpPr>
              <p:nvPr/>
            </p:nvSpPr>
            <p:spPr bwMode="auto">
              <a:xfrm>
                <a:off x="1482" y="184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93" name="Rectangle 159"/>
              <p:cNvSpPr>
                <a:spLocks noChangeArrowheads="1"/>
              </p:cNvSpPr>
              <p:nvPr/>
            </p:nvSpPr>
            <p:spPr bwMode="auto">
              <a:xfrm>
                <a:off x="1742" y="184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94" name="Rectangle 160"/>
              <p:cNvSpPr>
                <a:spLocks noChangeArrowheads="1"/>
              </p:cNvSpPr>
              <p:nvPr/>
            </p:nvSpPr>
            <p:spPr bwMode="auto">
              <a:xfrm>
                <a:off x="203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5" name="Rectangle 161"/>
              <p:cNvSpPr>
                <a:spLocks noChangeArrowheads="1"/>
              </p:cNvSpPr>
              <p:nvPr/>
            </p:nvSpPr>
            <p:spPr bwMode="auto">
              <a:xfrm>
                <a:off x="229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6" name="Rectangle 162"/>
              <p:cNvSpPr>
                <a:spLocks noChangeArrowheads="1"/>
              </p:cNvSpPr>
              <p:nvPr/>
            </p:nvSpPr>
            <p:spPr bwMode="auto">
              <a:xfrm>
                <a:off x="255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7" name="Rectangle 163"/>
              <p:cNvSpPr>
                <a:spLocks noChangeArrowheads="1"/>
              </p:cNvSpPr>
              <p:nvPr/>
            </p:nvSpPr>
            <p:spPr bwMode="auto">
              <a:xfrm>
                <a:off x="281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8" name="Rectangle 164"/>
              <p:cNvSpPr>
                <a:spLocks noChangeArrowheads="1"/>
              </p:cNvSpPr>
              <p:nvPr/>
            </p:nvSpPr>
            <p:spPr bwMode="auto">
              <a:xfrm>
                <a:off x="307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9" name="Rectangle 165"/>
              <p:cNvSpPr>
                <a:spLocks noChangeArrowheads="1"/>
              </p:cNvSpPr>
              <p:nvPr/>
            </p:nvSpPr>
            <p:spPr bwMode="auto">
              <a:xfrm>
                <a:off x="333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00" name="Rectangle 166"/>
              <p:cNvSpPr>
                <a:spLocks noChangeArrowheads="1"/>
              </p:cNvSpPr>
              <p:nvPr/>
            </p:nvSpPr>
            <p:spPr bwMode="auto">
              <a:xfrm>
                <a:off x="359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401" name="Rectangle 167"/>
              <p:cNvSpPr>
                <a:spLocks noChangeArrowheads="1"/>
              </p:cNvSpPr>
              <p:nvPr/>
            </p:nvSpPr>
            <p:spPr bwMode="auto">
              <a:xfrm>
                <a:off x="385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02" name="Rectangle 168"/>
              <p:cNvSpPr>
                <a:spLocks noChangeArrowheads="1"/>
              </p:cNvSpPr>
              <p:nvPr/>
            </p:nvSpPr>
            <p:spPr bwMode="auto">
              <a:xfrm>
                <a:off x="411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03" name="Rectangle 169"/>
              <p:cNvSpPr>
                <a:spLocks noChangeArrowheads="1"/>
              </p:cNvSpPr>
              <p:nvPr/>
            </p:nvSpPr>
            <p:spPr bwMode="auto">
              <a:xfrm>
                <a:off x="437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04" name="Rectangle 170"/>
              <p:cNvSpPr>
                <a:spLocks noChangeArrowheads="1"/>
              </p:cNvSpPr>
              <p:nvPr/>
            </p:nvSpPr>
            <p:spPr bwMode="auto">
              <a:xfrm>
                <a:off x="463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05" name="Rectangle 171"/>
              <p:cNvSpPr>
                <a:spLocks noChangeArrowheads="1"/>
              </p:cNvSpPr>
              <p:nvPr/>
            </p:nvSpPr>
            <p:spPr bwMode="auto">
              <a:xfrm>
                <a:off x="4890"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06" name="Rectangle 172"/>
              <p:cNvSpPr>
                <a:spLocks noChangeArrowheads="1"/>
              </p:cNvSpPr>
              <p:nvPr/>
            </p:nvSpPr>
            <p:spPr bwMode="auto">
              <a:xfrm>
                <a:off x="5150"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07" name="Rectangle 173"/>
              <p:cNvSpPr>
                <a:spLocks noChangeArrowheads="1"/>
              </p:cNvSpPr>
              <p:nvPr/>
            </p:nvSpPr>
            <p:spPr bwMode="auto">
              <a:xfrm>
                <a:off x="412" y="198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708</a:t>
                </a:r>
                <a:endParaRPr lang="ja-JP" altLang="ja-JP"/>
              </a:p>
            </p:txBody>
          </p:sp>
          <p:sp>
            <p:nvSpPr>
              <p:cNvPr id="1408" name="Rectangle 174"/>
              <p:cNvSpPr>
                <a:spLocks noChangeArrowheads="1"/>
              </p:cNvSpPr>
              <p:nvPr/>
            </p:nvSpPr>
            <p:spPr bwMode="auto">
              <a:xfrm>
                <a:off x="825" y="198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409" name="Rectangle 175"/>
              <p:cNvSpPr>
                <a:spLocks noChangeArrowheads="1"/>
              </p:cNvSpPr>
              <p:nvPr/>
            </p:nvSpPr>
            <p:spPr bwMode="auto">
              <a:xfrm>
                <a:off x="1146" y="1987"/>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410" name="Rectangle 176"/>
              <p:cNvSpPr>
                <a:spLocks noChangeArrowheads="1"/>
              </p:cNvSpPr>
              <p:nvPr/>
            </p:nvSpPr>
            <p:spPr bwMode="auto">
              <a:xfrm>
                <a:off x="148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1" name="Rectangle 177"/>
              <p:cNvSpPr>
                <a:spLocks noChangeArrowheads="1"/>
              </p:cNvSpPr>
              <p:nvPr/>
            </p:nvSpPr>
            <p:spPr bwMode="auto">
              <a:xfrm>
                <a:off x="174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2" name="Rectangle 178"/>
              <p:cNvSpPr>
                <a:spLocks noChangeArrowheads="1"/>
              </p:cNvSpPr>
              <p:nvPr/>
            </p:nvSpPr>
            <p:spPr bwMode="auto">
              <a:xfrm>
                <a:off x="200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3" name="Rectangle 179"/>
              <p:cNvSpPr>
                <a:spLocks noChangeArrowheads="1"/>
              </p:cNvSpPr>
              <p:nvPr/>
            </p:nvSpPr>
            <p:spPr bwMode="auto">
              <a:xfrm>
                <a:off x="2292"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14" name="Rectangle 180"/>
              <p:cNvSpPr>
                <a:spLocks noChangeArrowheads="1"/>
              </p:cNvSpPr>
              <p:nvPr/>
            </p:nvSpPr>
            <p:spPr bwMode="auto">
              <a:xfrm>
                <a:off x="2521"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10</a:t>
                </a:r>
                <a:endParaRPr lang="ja-JP" altLang="ja-JP" dirty="0"/>
              </a:p>
            </p:txBody>
          </p:sp>
          <p:sp>
            <p:nvSpPr>
              <p:cNvPr id="1415" name="Rectangle 181"/>
              <p:cNvSpPr>
                <a:spLocks noChangeArrowheads="1"/>
              </p:cNvSpPr>
              <p:nvPr/>
            </p:nvSpPr>
            <p:spPr bwMode="auto">
              <a:xfrm>
                <a:off x="2781"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6" name="Rectangle 182"/>
              <p:cNvSpPr>
                <a:spLocks noChangeArrowheads="1"/>
              </p:cNvSpPr>
              <p:nvPr/>
            </p:nvSpPr>
            <p:spPr bwMode="auto">
              <a:xfrm>
                <a:off x="3072"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17" name="Rectangle 183"/>
              <p:cNvSpPr>
                <a:spLocks noChangeArrowheads="1"/>
              </p:cNvSpPr>
              <p:nvPr/>
            </p:nvSpPr>
            <p:spPr bwMode="auto">
              <a:xfrm>
                <a:off x="333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18" name="Rectangle 184"/>
              <p:cNvSpPr>
                <a:spLocks noChangeArrowheads="1"/>
              </p:cNvSpPr>
              <p:nvPr/>
            </p:nvSpPr>
            <p:spPr bwMode="auto">
              <a:xfrm>
                <a:off x="359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19" name="Rectangle 185"/>
              <p:cNvSpPr>
                <a:spLocks noChangeArrowheads="1"/>
              </p:cNvSpPr>
              <p:nvPr/>
            </p:nvSpPr>
            <p:spPr bwMode="auto">
              <a:xfrm>
                <a:off x="385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20" name="Rectangle 186"/>
              <p:cNvSpPr>
                <a:spLocks noChangeArrowheads="1"/>
              </p:cNvSpPr>
              <p:nvPr/>
            </p:nvSpPr>
            <p:spPr bwMode="auto">
              <a:xfrm>
                <a:off x="411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21" name="Rectangle 187"/>
              <p:cNvSpPr>
                <a:spLocks noChangeArrowheads="1"/>
              </p:cNvSpPr>
              <p:nvPr/>
            </p:nvSpPr>
            <p:spPr bwMode="auto">
              <a:xfrm>
                <a:off x="437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22" name="Rectangle 188"/>
              <p:cNvSpPr>
                <a:spLocks noChangeArrowheads="1"/>
              </p:cNvSpPr>
              <p:nvPr/>
            </p:nvSpPr>
            <p:spPr bwMode="auto">
              <a:xfrm>
                <a:off x="463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23" name="Rectangle 189"/>
              <p:cNvSpPr>
                <a:spLocks noChangeArrowheads="1"/>
              </p:cNvSpPr>
              <p:nvPr/>
            </p:nvSpPr>
            <p:spPr bwMode="auto">
              <a:xfrm>
                <a:off x="4890"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424" name="Rectangle 190"/>
              <p:cNvSpPr>
                <a:spLocks noChangeArrowheads="1"/>
              </p:cNvSpPr>
              <p:nvPr/>
            </p:nvSpPr>
            <p:spPr bwMode="auto">
              <a:xfrm>
                <a:off x="5150"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25" name="Rectangle 191"/>
              <p:cNvSpPr>
                <a:spLocks noChangeArrowheads="1"/>
              </p:cNvSpPr>
              <p:nvPr/>
            </p:nvSpPr>
            <p:spPr bwMode="auto">
              <a:xfrm>
                <a:off x="412" y="213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709</a:t>
                </a:r>
                <a:endParaRPr lang="ja-JP" altLang="ja-JP"/>
              </a:p>
            </p:txBody>
          </p:sp>
          <p:sp>
            <p:nvSpPr>
              <p:cNvPr id="1426" name="Rectangle 192"/>
              <p:cNvSpPr>
                <a:spLocks noChangeArrowheads="1"/>
              </p:cNvSpPr>
              <p:nvPr/>
            </p:nvSpPr>
            <p:spPr bwMode="auto">
              <a:xfrm>
                <a:off x="825" y="213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427" name="Rectangle 193"/>
              <p:cNvSpPr>
                <a:spLocks noChangeArrowheads="1"/>
              </p:cNvSpPr>
              <p:nvPr/>
            </p:nvSpPr>
            <p:spPr bwMode="auto">
              <a:xfrm>
                <a:off x="1146" y="2132"/>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428" name="Rectangle 194"/>
              <p:cNvSpPr>
                <a:spLocks noChangeArrowheads="1"/>
              </p:cNvSpPr>
              <p:nvPr/>
            </p:nvSpPr>
            <p:spPr bwMode="auto">
              <a:xfrm>
                <a:off x="151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29" name="Rectangle 195"/>
              <p:cNvSpPr>
                <a:spLocks noChangeArrowheads="1"/>
              </p:cNvSpPr>
              <p:nvPr/>
            </p:nvSpPr>
            <p:spPr bwMode="auto">
              <a:xfrm>
                <a:off x="177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0" name="Rectangle 196"/>
              <p:cNvSpPr>
                <a:spLocks noChangeArrowheads="1"/>
              </p:cNvSpPr>
              <p:nvPr/>
            </p:nvSpPr>
            <p:spPr bwMode="auto">
              <a:xfrm>
                <a:off x="203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1" name="Rectangle 197"/>
              <p:cNvSpPr>
                <a:spLocks noChangeArrowheads="1"/>
              </p:cNvSpPr>
              <p:nvPr/>
            </p:nvSpPr>
            <p:spPr bwMode="auto">
              <a:xfrm>
                <a:off x="229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2" name="Rectangle 198"/>
              <p:cNvSpPr>
                <a:spLocks noChangeArrowheads="1"/>
              </p:cNvSpPr>
              <p:nvPr/>
            </p:nvSpPr>
            <p:spPr bwMode="auto">
              <a:xfrm>
                <a:off x="255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3" name="Rectangle 199"/>
              <p:cNvSpPr>
                <a:spLocks noChangeArrowheads="1"/>
              </p:cNvSpPr>
              <p:nvPr/>
            </p:nvSpPr>
            <p:spPr bwMode="auto">
              <a:xfrm>
                <a:off x="2781" y="21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34" name="Rectangle 200"/>
              <p:cNvSpPr>
                <a:spLocks noChangeArrowheads="1"/>
              </p:cNvSpPr>
              <p:nvPr/>
            </p:nvSpPr>
            <p:spPr bwMode="auto">
              <a:xfrm>
                <a:off x="307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5" name="Rectangle 201"/>
              <p:cNvSpPr>
                <a:spLocks noChangeArrowheads="1"/>
              </p:cNvSpPr>
              <p:nvPr/>
            </p:nvSpPr>
            <p:spPr bwMode="auto">
              <a:xfrm>
                <a:off x="333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6" name="Rectangle 202"/>
              <p:cNvSpPr>
                <a:spLocks noChangeArrowheads="1"/>
              </p:cNvSpPr>
              <p:nvPr/>
            </p:nvSpPr>
            <p:spPr bwMode="auto">
              <a:xfrm>
                <a:off x="359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7" name="Rectangle 203"/>
              <p:cNvSpPr>
                <a:spLocks noChangeArrowheads="1"/>
              </p:cNvSpPr>
              <p:nvPr/>
            </p:nvSpPr>
            <p:spPr bwMode="auto">
              <a:xfrm>
                <a:off x="385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38" name="Rectangle 204"/>
              <p:cNvSpPr>
                <a:spLocks noChangeArrowheads="1"/>
              </p:cNvSpPr>
              <p:nvPr/>
            </p:nvSpPr>
            <p:spPr bwMode="auto">
              <a:xfrm>
                <a:off x="411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grpSp>
        <p:grpSp>
          <p:nvGrpSpPr>
            <p:cNvPr id="7" name="Group 406"/>
            <p:cNvGrpSpPr>
              <a:grpSpLocks/>
            </p:cNvGrpSpPr>
            <p:nvPr/>
          </p:nvGrpSpPr>
          <p:grpSpPr bwMode="auto">
            <a:xfrm>
              <a:off x="412" y="2132"/>
              <a:ext cx="4801" cy="1733"/>
              <a:chOff x="412" y="2132"/>
              <a:chExt cx="4801" cy="1733"/>
            </a:xfrm>
          </p:grpSpPr>
          <p:sp>
            <p:nvSpPr>
              <p:cNvPr id="1039" name="Rectangle 206"/>
              <p:cNvSpPr>
                <a:spLocks noChangeArrowheads="1"/>
              </p:cNvSpPr>
              <p:nvPr/>
            </p:nvSpPr>
            <p:spPr bwMode="auto">
              <a:xfrm>
                <a:off x="437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40" name="Rectangle 207"/>
              <p:cNvSpPr>
                <a:spLocks noChangeArrowheads="1"/>
              </p:cNvSpPr>
              <p:nvPr/>
            </p:nvSpPr>
            <p:spPr bwMode="auto">
              <a:xfrm>
                <a:off x="463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41" name="Rectangle 208"/>
              <p:cNvSpPr>
                <a:spLocks noChangeArrowheads="1"/>
              </p:cNvSpPr>
              <p:nvPr/>
            </p:nvSpPr>
            <p:spPr bwMode="auto">
              <a:xfrm>
                <a:off x="4890"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42" name="Rectangle 209"/>
              <p:cNvSpPr>
                <a:spLocks noChangeArrowheads="1"/>
              </p:cNvSpPr>
              <p:nvPr/>
            </p:nvSpPr>
            <p:spPr bwMode="auto">
              <a:xfrm>
                <a:off x="5150"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43" name="Rectangle 210"/>
              <p:cNvSpPr>
                <a:spLocks noChangeArrowheads="1"/>
              </p:cNvSpPr>
              <p:nvPr/>
            </p:nvSpPr>
            <p:spPr bwMode="auto">
              <a:xfrm>
                <a:off x="412" y="227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710</a:t>
                </a:r>
                <a:endParaRPr lang="ja-JP" altLang="ja-JP"/>
              </a:p>
            </p:txBody>
          </p:sp>
          <p:sp>
            <p:nvSpPr>
              <p:cNvPr id="1044" name="Rectangle 211"/>
              <p:cNvSpPr>
                <a:spLocks noChangeArrowheads="1"/>
              </p:cNvSpPr>
              <p:nvPr/>
            </p:nvSpPr>
            <p:spPr bwMode="auto">
              <a:xfrm>
                <a:off x="825" y="227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045" name="Rectangle 212"/>
              <p:cNvSpPr>
                <a:spLocks noChangeArrowheads="1"/>
              </p:cNvSpPr>
              <p:nvPr/>
            </p:nvSpPr>
            <p:spPr bwMode="auto">
              <a:xfrm>
                <a:off x="1146" y="2278"/>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046" name="Rectangle 213"/>
              <p:cNvSpPr>
                <a:spLocks noChangeArrowheads="1"/>
              </p:cNvSpPr>
              <p:nvPr/>
            </p:nvSpPr>
            <p:spPr bwMode="auto">
              <a:xfrm>
                <a:off x="1482" y="227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47" name="Rectangle 214"/>
              <p:cNvSpPr>
                <a:spLocks noChangeArrowheads="1"/>
              </p:cNvSpPr>
              <p:nvPr/>
            </p:nvSpPr>
            <p:spPr bwMode="auto">
              <a:xfrm>
                <a:off x="177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48" name="Rectangle 215"/>
              <p:cNvSpPr>
                <a:spLocks noChangeArrowheads="1"/>
              </p:cNvSpPr>
              <p:nvPr/>
            </p:nvSpPr>
            <p:spPr bwMode="auto">
              <a:xfrm>
                <a:off x="203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49" name="Rectangle 216"/>
              <p:cNvSpPr>
                <a:spLocks noChangeArrowheads="1"/>
              </p:cNvSpPr>
              <p:nvPr/>
            </p:nvSpPr>
            <p:spPr bwMode="auto">
              <a:xfrm>
                <a:off x="229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0" name="Rectangle 217"/>
              <p:cNvSpPr>
                <a:spLocks noChangeArrowheads="1"/>
              </p:cNvSpPr>
              <p:nvPr/>
            </p:nvSpPr>
            <p:spPr bwMode="auto">
              <a:xfrm>
                <a:off x="255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1" name="Rectangle 218"/>
              <p:cNvSpPr>
                <a:spLocks noChangeArrowheads="1"/>
              </p:cNvSpPr>
              <p:nvPr/>
            </p:nvSpPr>
            <p:spPr bwMode="auto">
              <a:xfrm>
                <a:off x="281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2" name="Rectangle 219"/>
              <p:cNvSpPr>
                <a:spLocks noChangeArrowheads="1"/>
              </p:cNvSpPr>
              <p:nvPr/>
            </p:nvSpPr>
            <p:spPr bwMode="auto">
              <a:xfrm>
                <a:off x="307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3" name="Rectangle 220"/>
              <p:cNvSpPr>
                <a:spLocks noChangeArrowheads="1"/>
              </p:cNvSpPr>
              <p:nvPr/>
            </p:nvSpPr>
            <p:spPr bwMode="auto">
              <a:xfrm>
                <a:off x="333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4" name="Rectangle 221"/>
              <p:cNvSpPr>
                <a:spLocks noChangeArrowheads="1"/>
              </p:cNvSpPr>
              <p:nvPr/>
            </p:nvSpPr>
            <p:spPr bwMode="auto">
              <a:xfrm>
                <a:off x="359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5" name="Rectangle 222"/>
              <p:cNvSpPr>
                <a:spLocks noChangeArrowheads="1"/>
              </p:cNvSpPr>
              <p:nvPr/>
            </p:nvSpPr>
            <p:spPr bwMode="auto">
              <a:xfrm>
                <a:off x="385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6" name="Rectangle 223"/>
              <p:cNvSpPr>
                <a:spLocks noChangeArrowheads="1"/>
              </p:cNvSpPr>
              <p:nvPr/>
            </p:nvSpPr>
            <p:spPr bwMode="auto">
              <a:xfrm>
                <a:off x="411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57" name="Rectangle 224"/>
              <p:cNvSpPr>
                <a:spLocks noChangeArrowheads="1"/>
              </p:cNvSpPr>
              <p:nvPr/>
            </p:nvSpPr>
            <p:spPr bwMode="auto">
              <a:xfrm>
                <a:off x="437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8" name="Rectangle 225"/>
              <p:cNvSpPr>
                <a:spLocks noChangeArrowheads="1"/>
              </p:cNvSpPr>
              <p:nvPr/>
            </p:nvSpPr>
            <p:spPr bwMode="auto">
              <a:xfrm>
                <a:off x="463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9" name="Rectangle 226"/>
              <p:cNvSpPr>
                <a:spLocks noChangeArrowheads="1"/>
              </p:cNvSpPr>
              <p:nvPr/>
            </p:nvSpPr>
            <p:spPr bwMode="auto">
              <a:xfrm>
                <a:off x="4890"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60" name="Rectangle 227"/>
              <p:cNvSpPr>
                <a:spLocks noChangeArrowheads="1"/>
              </p:cNvSpPr>
              <p:nvPr/>
            </p:nvSpPr>
            <p:spPr bwMode="auto">
              <a:xfrm>
                <a:off x="5150"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61" name="Rectangle 228"/>
              <p:cNvSpPr>
                <a:spLocks noChangeArrowheads="1"/>
              </p:cNvSpPr>
              <p:nvPr/>
            </p:nvSpPr>
            <p:spPr bwMode="auto">
              <a:xfrm>
                <a:off x="412" y="2423"/>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711</a:t>
                </a:r>
                <a:endParaRPr lang="ja-JP" altLang="ja-JP"/>
              </a:p>
            </p:txBody>
          </p:sp>
          <p:sp>
            <p:nvSpPr>
              <p:cNvPr id="1062" name="Rectangle 229"/>
              <p:cNvSpPr>
                <a:spLocks noChangeArrowheads="1"/>
              </p:cNvSpPr>
              <p:nvPr/>
            </p:nvSpPr>
            <p:spPr bwMode="auto">
              <a:xfrm>
                <a:off x="825" y="2423"/>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63" name="Rectangle 230"/>
              <p:cNvSpPr>
                <a:spLocks noChangeArrowheads="1"/>
              </p:cNvSpPr>
              <p:nvPr/>
            </p:nvSpPr>
            <p:spPr bwMode="auto">
              <a:xfrm>
                <a:off x="1146" y="2423"/>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109</a:t>
                </a:r>
                <a:endParaRPr lang="ja-JP" altLang="ja-JP"/>
              </a:p>
            </p:txBody>
          </p:sp>
          <p:sp>
            <p:nvSpPr>
              <p:cNvPr id="1064" name="Rectangle 231"/>
              <p:cNvSpPr>
                <a:spLocks noChangeArrowheads="1"/>
              </p:cNvSpPr>
              <p:nvPr/>
            </p:nvSpPr>
            <p:spPr bwMode="auto">
              <a:xfrm>
                <a:off x="1482" y="242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65" name="Rectangle 232"/>
              <p:cNvSpPr>
                <a:spLocks noChangeArrowheads="1"/>
              </p:cNvSpPr>
              <p:nvPr/>
            </p:nvSpPr>
            <p:spPr bwMode="auto">
              <a:xfrm>
                <a:off x="177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66" name="Rectangle 233"/>
              <p:cNvSpPr>
                <a:spLocks noChangeArrowheads="1"/>
              </p:cNvSpPr>
              <p:nvPr/>
            </p:nvSpPr>
            <p:spPr bwMode="auto">
              <a:xfrm>
                <a:off x="203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67" name="Rectangle 234"/>
              <p:cNvSpPr>
                <a:spLocks noChangeArrowheads="1"/>
              </p:cNvSpPr>
              <p:nvPr/>
            </p:nvSpPr>
            <p:spPr bwMode="auto">
              <a:xfrm>
                <a:off x="229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68" name="Rectangle 235"/>
              <p:cNvSpPr>
                <a:spLocks noChangeArrowheads="1"/>
              </p:cNvSpPr>
              <p:nvPr/>
            </p:nvSpPr>
            <p:spPr bwMode="auto">
              <a:xfrm>
                <a:off x="255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69" name="Rectangle 236"/>
              <p:cNvSpPr>
                <a:spLocks noChangeArrowheads="1"/>
              </p:cNvSpPr>
              <p:nvPr/>
            </p:nvSpPr>
            <p:spPr bwMode="auto">
              <a:xfrm>
                <a:off x="281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70" name="Rectangle 237"/>
              <p:cNvSpPr>
                <a:spLocks noChangeArrowheads="1"/>
              </p:cNvSpPr>
              <p:nvPr/>
            </p:nvSpPr>
            <p:spPr bwMode="auto">
              <a:xfrm>
                <a:off x="307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71" name="Rectangle 238"/>
              <p:cNvSpPr>
                <a:spLocks noChangeArrowheads="1"/>
              </p:cNvSpPr>
              <p:nvPr/>
            </p:nvSpPr>
            <p:spPr bwMode="auto">
              <a:xfrm>
                <a:off x="333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2" name="Rectangle 239"/>
              <p:cNvSpPr>
                <a:spLocks noChangeArrowheads="1"/>
              </p:cNvSpPr>
              <p:nvPr/>
            </p:nvSpPr>
            <p:spPr bwMode="auto">
              <a:xfrm>
                <a:off x="359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73" name="Rectangle 240"/>
              <p:cNvSpPr>
                <a:spLocks noChangeArrowheads="1"/>
              </p:cNvSpPr>
              <p:nvPr/>
            </p:nvSpPr>
            <p:spPr bwMode="auto">
              <a:xfrm>
                <a:off x="385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4" name="Rectangle 241"/>
              <p:cNvSpPr>
                <a:spLocks noChangeArrowheads="1"/>
              </p:cNvSpPr>
              <p:nvPr/>
            </p:nvSpPr>
            <p:spPr bwMode="auto">
              <a:xfrm>
                <a:off x="411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5" name="Rectangle 242"/>
              <p:cNvSpPr>
                <a:spLocks noChangeArrowheads="1"/>
              </p:cNvSpPr>
              <p:nvPr/>
            </p:nvSpPr>
            <p:spPr bwMode="auto">
              <a:xfrm>
                <a:off x="437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76" name="Rectangle 243"/>
              <p:cNvSpPr>
                <a:spLocks noChangeArrowheads="1"/>
              </p:cNvSpPr>
              <p:nvPr/>
            </p:nvSpPr>
            <p:spPr bwMode="auto">
              <a:xfrm>
                <a:off x="463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77" name="Rectangle 244"/>
              <p:cNvSpPr>
                <a:spLocks noChangeArrowheads="1"/>
              </p:cNvSpPr>
              <p:nvPr/>
            </p:nvSpPr>
            <p:spPr bwMode="auto">
              <a:xfrm>
                <a:off x="4890"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78" name="Rectangle 245"/>
              <p:cNvSpPr>
                <a:spLocks noChangeArrowheads="1"/>
              </p:cNvSpPr>
              <p:nvPr/>
            </p:nvSpPr>
            <p:spPr bwMode="auto">
              <a:xfrm>
                <a:off x="5150"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79" name="Rectangle 246"/>
              <p:cNvSpPr>
                <a:spLocks noChangeArrowheads="1"/>
              </p:cNvSpPr>
              <p:nvPr/>
            </p:nvSpPr>
            <p:spPr bwMode="auto">
              <a:xfrm>
                <a:off x="412" y="256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712</a:t>
                </a:r>
                <a:endParaRPr lang="ja-JP" altLang="ja-JP"/>
              </a:p>
            </p:txBody>
          </p:sp>
          <p:sp>
            <p:nvSpPr>
              <p:cNvPr id="1080" name="Rectangle 247"/>
              <p:cNvSpPr>
                <a:spLocks noChangeArrowheads="1"/>
              </p:cNvSpPr>
              <p:nvPr/>
            </p:nvSpPr>
            <p:spPr bwMode="auto">
              <a:xfrm>
                <a:off x="825" y="256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81" name="Rectangle 248"/>
              <p:cNvSpPr>
                <a:spLocks noChangeArrowheads="1"/>
              </p:cNvSpPr>
              <p:nvPr/>
            </p:nvSpPr>
            <p:spPr bwMode="auto">
              <a:xfrm>
                <a:off x="1146" y="256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100</a:t>
                </a:r>
                <a:endParaRPr lang="ja-JP" altLang="ja-JP"/>
              </a:p>
            </p:txBody>
          </p:sp>
          <p:sp>
            <p:nvSpPr>
              <p:cNvPr id="1082" name="Rectangle 249"/>
              <p:cNvSpPr>
                <a:spLocks noChangeArrowheads="1"/>
              </p:cNvSpPr>
              <p:nvPr/>
            </p:nvSpPr>
            <p:spPr bwMode="auto">
              <a:xfrm>
                <a:off x="1482" y="25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83" name="Rectangle 250"/>
              <p:cNvSpPr>
                <a:spLocks noChangeArrowheads="1"/>
              </p:cNvSpPr>
              <p:nvPr/>
            </p:nvSpPr>
            <p:spPr bwMode="auto">
              <a:xfrm>
                <a:off x="177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84" name="Rectangle 251"/>
              <p:cNvSpPr>
                <a:spLocks noChangeArrowheads="1"/>
              </p:cNvSpPr>
              <p:nvPr/>
            </p:nvSpPr>
            <p:spPr bwMode="auto">
              <a:xfrm>
                <a:off x="203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85" name="Rectangle 252"/>
              <p:cNvSpPr>
                <a:spLocks noChangeArrowheads="1"/>
              </p:cNvSpPr>
              <p:nvPr/>
            </p:nvSpPr>
            <p:spPr bwMode="auto">
              <a:xfrm>
                <a:off x="229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86" name="Rectangle 253"/>
              <p:cNvSpPr>
                <a:spLocks noChangeArrowheads="1"/>
              </p:cNvSpPr>
              <p:nvPr/>
            </p:nvSpPr>
            <p:spPr bwMode="auto">
              <a:xfrm>
                <a:off x="255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87" name="Rectangle 254"/>
              <p:cNvSpPr>
                <a:spLocks noChangeArrowheads="1"/>
              </p:cNvSpPr>
              <p:nvPr/>
            </p:nvSpPr>
            <p:spPr bwMode="auto">
              <a:xfrm>
                <a:off x="281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88" name="Rectangle 255"/>
              <p:cNvSpPr>
                <a:spLocks noChangeArrowheads="1"/>
              </p:cNvSpPr>
              <p:nvPr/>
            </p:nvSpPr>
            <p:spPr bwMode="auto">
              <a:xfrm>
                <a:off x="307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89" name="Rectangle 256"/>
              <p:cNvSpPr>
                <a:spLocks noChangeArrowheads="1"/>
              </p:cNvSpPr>
              <p:nvPr/>
            </p:nvSpPr>
            <p:spPr bwMode="auto">
              <a:xfrm>
                <a:off x="333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0" name="Rectangle 257"/>
              <p:cNvSpPr>
                <a:spLocks noChangeArrowheads="1"/>
              </p:cNvSpPr>
              <p:nvPr/>
            </p:nvSpPr>
            <p:spPr bwMode="auto">
              <a:xfrm>
                <a:off x="359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1" name="Rectangle 258"/>
              <p:cNvSpPr>
                <a:spLocks noChangeArrowheads="1"/>
              </p:cNvSpPr>
              <p:nvPr/>
            </p:nvSpPr>
            <p:spPr bwMode="auto">
              <a:xfrm>
                <a:off x="385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2" name="Rectangle 259"/>
              <p:cNvSpPr>
                <a:spLocks noChangeArrowheads="1"/>
              </p:cNvSpPr>
              <p:nvPr/>
            </p:nvSpPr>
            <p:spPr bwMode="auto">
              <a:xfrm>
                <a:off x="411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093" name="Rectangle 260"/>
              <p:cNvSpPr>
                <a:spLocks noChangeArrowheads="1"/>
              </p:cNvSpPr>
              <p:nvPr/>
            </p:nvSpPr>
            <p:spPr bwMode="auto">
              <a:xfrm>
                <a:off x="437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6</a:t>
                </a:r>
                <a:endParaRPr lang="ja-JP" altLang="ja-JP" dirty="0"/>
              </a:p>
            </p:txBody>
          </p:sp>
          <p:sp>
            <p:nvSpPr>
              <p:cNvPr id="1094" name="Rectangle 261"/>
              <p:cNvSpPr>
                <a:spLocks noChangeArrowheads="1"/>
              </p:cNvSpPr>
              <p:nvPr/>
            </p:nvSpPr>
            <p:spPr bwMode="auto">
              <a:xfrm>
                <a:off x="463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95" name="Rectangle 262"/>
              <p:cNvSpPr>
                <a:spLocks noChangeArrowheads="1"/>
              </p:cNvSpPr>
              <p:nvPr/>
            </p:nvSpPr>
            <p:spPr bwMode="auto">
              <a:xfrm>
                <a:off x="4890"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6" name="Rectangle 263"/>
              <p:cNvSpPr>
                <a:spLocks noChangeArrowheads="1"/>
              </p:cNvSpPr>
              <p:nvPr/>
            </p:nvSpPr>
            <p:spPr bwMode="auto">
              <a:xfrm>
                <a:off x="5150"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097" name="Rectangle 264"/>
              <p:cNvSpPr>
                <a:spLocks noChangeArrowheads="1"/>
              </p:cNvSpPr>
              <p:nvPr/>
            </p:nvSpPr>
            <p:spPr bwMode="auto">
              <a:xfrm>
                <a:off x="412" y="2713"/>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713</a:t>
                </a:r>
                <a:endParaRPr lang="ja-JP" altLang="ja-JP"/>
              </a:p>
            </p:txBody>
          </p:sp>
          <p:sp>
            <p:nvSpPr>
              <p:cNvPr id="1098" name="Rectangle 265"/>
              <p:cNvSpPr>
                <a:spLocks noChangeArrowheads="1"/>
              </p:cNvSpPr>
              <p:nvPr/>
            </p:nvSpPr>
            <p:spPr bwMode="auto">
              <a:xfrm>
                <a:off x="825" y="2713"/>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99" name="Rectangle 266"/>
              <p:cNvSpPr>
                <a:spLocks noChangeArrowheads="1"/>
              </p:cNvSpPr>
              <p:nvPr/>
            </p:nvSpPr>
            <p:spPr bwMode="auto">
              <a:xfrm>
                <a:off x="1176" y="271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94</a:t>
                </a:r>
                <a:endParaRPr lang="ja-JP" altLang="ja-JP"/>
              </a:p>
            </p:txBody>
          </p:sp>
          <p:sp>
            <p:nvSpPr>
              <p:cNvPr id="1100" name="Rectangle 267"/>
              <p:cNvSpPr>
                <a:spLocks noChangeArrowheads="1"/>
              </p:cNvSpPr>
              <p:nvPr/>
            </p:nvSpPr>
            <p:spPr bwMode="auto">
              <a:xfrm>
                <a:off x="1482" y="271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01" name="Rectangle 268"/>
              <p:cNvSpPr>
                <a:spLocks noChangeArrowheads="1"/>
              </p:cNvSpPr>
              <p:nvPr/>
            </p:nvSpPr>
            <p:spPr bwMode="auto">
              <a:xfrm>
                <a:off x="177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02" name="Rectangle 269"/>
              <p:cNvSpPr>
                <a:spLocks noChangeArrowheads="1"/>
              </p:cNvSpPr>
              <p:nvPr/>
            </p:nvSpPr>
            <p:spPr bwMode="auto">
              <a:xfrm>
                <a:off x="203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103" name="Rectangle 270"/>
              <p:cNvSpPr>
                <a:spLocks noChangeArrowheads="1"/>
              </p:cNvSpPr>
              <p:nvPr/>
            </p:nvSpPr>
            <p:spPr bwMode="auto">
              <a:xfrm>
                <a:off x="229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04" name="Rectangle 271"/>
              <p:cNvSpPr>
                <a:spLocks noChangeArrowheads="1"/>
              </p:cNvSpPr>
              <p:nvPr/>
            </p:nvSpPr>
            <p:spPr bwMode="auto">
              <a:xfrm>
                <a:off x="255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05" name="Rectangle 272"/>
              <p:cNvSpPr>
                <a:spLocks noChangeArrowheads="1"/>
              </p:cNvSpPr>
              <p:nvPr/>
            </p:nvSpPr>
            <p:spPr bwMode="auto">
              <a:xfrm>
                <a:off x="281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106" name="Rectangle 273"/>
              <p:cNvSpPr>
                <a:spLocks noChangeArrowheads="1"/>
              </p:cNvSpPr>
              <p:nvPr/>
            </p:nvSpPr>
            <p:spPr bwMode="auto">
              <a:xfrm>
                <a:off x="307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07" name="Rectangle 274"/>
              <p:cNvSpPr>
                <a:spLocks noChangeArrowheads="1"/>
              </p:cNvSpPr>
              <p:nvPr/>
            </p:nvSpPr>
            <p:spPr bwMode="auto">
              <a:xfrm>
                <a:off x="333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08" name="Rectangle 275"/>
              <p:cNvSpPr>
                <a:spLocks noChangeArrowheads="1"/>
              </p:cNvSpPr>
              <p:nvPr/>
            </p:nvSpPr>
            <p:spPr bwMode="auto">
              <a:xfrm>
                <a:off x="359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09" name="Rectangle 276"/>
              <p:cNvSpPr>
                <a:spLocks noChangeArrowheads="1"/>
              </p:cNvSpPr>
              <p:nvPr/>
            </p:nvSpPr>
            <p:spPr bwMode="auto">
              <a:xfrm>
                <a:off x="385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10" name="Rectangle 277"/>
              <p:cNvSpPr>
                <a:spLocks noChangeArrowheads="1"/>
              </p:cNvSpPr>
              <p:nvPr/>
            </p:nvSpPr>
            <p:spPr bwMode="auto">
              <a:xfrm>
                <a:off x="411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1" name="Rectangle 278"/>
              <p:cNvSpPr>
                <a:spLocks noChangeArrowheads="1"/>
              </p:cNvSpPr>
              <p:nvPr/>
            </p:nvSpPr>
            <p:spPr bwMode="auto">
              <a:xfrm>
                <a:off x="437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2" name="Rectangle 279"/>
              <p:cNvSpPr>
                <a:spLocks noChangeArrowheads="1"/>
              </p:cNvSpPr>
              <p:nvPr/>
            </p:nvSpPr>
            <p:spPr bwMode="auto">
              <a:xfrm>
                <a:off x="463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13" name="Rectangle 280"/>
              <p:cNvSpPr>
                <a:spLocks noChangeArrowheads="1"/>
              </p:cNvSpPr>
              <p:nvPr/>
            </p:nvSpPr>
            <p:spPr bwMode="auto">
              <a:xfrm>
                <a:off x="4890"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14" name="Rectangle 281"/>
              <p:cNvSpPr>
                <a:spLocks noChangeArrowheads="1"/>
              </p:cNvSpPr>
              <p:nvPr/>
            </p:nvSpPr>
            <p:spPr bwMode="auto">
              <a:xfrm>
                <a:off x="5150"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5" name="Rectangle 282"/>
              <p:cNvSpPr>
                <a:spLocks noChangeArrowheads="1"/>
              </p:cNvSpPr>
              <p:nvPr/>
            </p:nvSpPr>
            <p:spPr bwMode="auto">
              <a:xfrm>
                <a:off x="412" y="285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714</a:t>
                </a:r>
                <a:endParaRPr lang="ja-JP" altLang="ja-JP"/>
              </a:p>
            </p:txBody>
          </p:sp>
          <p:sp>
            <p:nvSpPr>
              <p:cNvPr id="1116" name="Rectangle 283"/>
              <p:cNvSpPr>
                <a:spLocks noChangeArrowheads="1"/>
              </p:cNvSpPr>
              <p:nvPr/>
            </p:nvSpPr>
            <p:spPr bwMode="auto">
              <a:xfrm>
                <a:off x="825" y="285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17" name="Rectangle 284"/>
              <p:cNvSpPr>
                <a:spLocks noChangeArrowheads="1"/>
              </p:cNvSpPr>
              <p:nvPr/>
            </p:nvSpPr>
            <p:spPr bwMode="auto">
              <a:xfrm>
                <a:off x="1176"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93</a:t>
                </a:r>
                <a:endParaRPr lang="ja-JP" altLang="ja-JP"/>
              </a:p>
            </p:txBody>
          </p:sp>
          <p:sp>
            <p:nvSpPr>
              <p:cNvPr id="1118" name="Rectangle 285"/>
              <p:cNvSpPr>
                <a:spLocks noChangeArrowheads="1"/>
              </p:cNvSpPr>
              <p:nvPr/>
            </p:nvSpPr>
            <p:spPr bwMode="auto">
              <a:xfrm>
                <a:off x="1482"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19" name="Rectangle 286"/>
              <p:cNvSpPr>
                <a:spLocks noChangeArrowheads="1"/>
              </p:cNvSpPr>
              <p:nvPr/>
            </p:nvSpPr>
            <p:spPr bwMode="auto">
              <a:xfrm>
                <a:off x="1742"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20" name="Rectangle 287"/>
              <p:cNvSpPr>
                <a:spLocks noChangeArrowheads="1"/>
              </p:cNvSpPr>
              <p:nvPr/>
            </p:nvSpPr>
            <p:spPr bwMode="auto">
              <a:xfrm>
                <a:off x="203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21" name="Rectangle 288"/>
              <p:cNvSpPr>
                <a:spLocks noChangeArrowheads="1"/>
              </p:cNvSpPr>
              <p:nvPr/>
            </p:nvSpPr>
            <p:spPr bwMode="auto">
              <a:xfrm>
                <a:off x="229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22" name="Rectangle 289"/>
              <p:cNvSpPr>
                <a:spLocks noChangeArrowheads="1"/>
              </p:cNvSpPr>
              <p:nvPr/>
            </p:nvSpPr>
            <p:spPr bwMode="auto">
              <a:xfrm>
                <a:off x="255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3" name="Rectangle 290"/>
              <p:cNvSpPr>
                <a:spLocks noChangeArrowheads="1"/>
              </p:cNvSpPr>
              <p:nvPr/>
            </p:nvSpPr>
            <p:spPr bwMode="auto">
              <a:xfrm>
                <a:off x="281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24" name="Rectangle 291"/>
              <p:cNvSpPr>
                <a:spLocks noChangeArrowheads="1"/>
              </p:cNvSpPr>
              <p:nvPr/>
            </p:nvSpPr>
            <p:spPr bwMode="auto">
              <a:xfrm>
                <a:off x="307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25" name="Rectangle 292"/>
              <p:cNvSpPr>
                <a:spLocks noChangeArrowheads="1"/>
              </p:cNvSpPr>
              <p:nvPr/>
            </p:nvSpPr>
            <p:spPr bwMode="auto">
              <a:xfrm>
                <a:off x="333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6" name="Rectangle 293"/>
              <p:cNvSpPr>
                <a:spLocks noChangeArrowheads="1"/>
              </p:cNvSpPr>
              <p:nvPr/>
            </p:nvSpPr>
            <p:spPr bwMode="auto">
              <a:xfrm>
                <a:off x="359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27" name="Rectangle 294"/>
              <p:cNvSpPr>
                <a:spLocks noChangeArrowheads="1"/>
              </p:cNvSpPr>
              <p:nvPr/>
            </p:nvSpPr>
            <p:spPr bwMode="auto">
              <a:xfrm>
                <a:off x="385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28" name="Rectangle 295"/>
              <p:cNvSpPr>
                <a:spLocks noChangeArrowheads="1"/>
              </p:cNvSpPr>
              <p:nvPr/>
            </p:nvSpPr>
            <p:spPr bwMode="auto">
              <a:xfrm>
                <a:off x="411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9" name="Rectangle 296"/>
              <p:cNvSpPr>
                <a:spLocks noChangeArrowheads="1"/>
              </p:cNvSpPr>
              <p:nvPr/>
            </p:nvSpPr>
            <p:spPr bwMode="auto">
              <a:xfrm>
                <a:off x="437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30" name="Rectangle 297"/>
              <p:cNvSpPr>
                <a:spLocks noChangeArrowheads="1"/>
              </p:cNvSpPr>
              <p:nvPr/>
            </p:nvSpPr>
            <p:spPr bwMode="auto">
              <a:xfrm>
                <a:off x="463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31" name="Rectangle 298"/>
              <p:cNvSpPr>
                <a:spLocks noChangeArrowheads="1"/>
              </p:cNvSpPr>
              <p:nvPr/>
            </p:nvSpPr>
            <p:spPr bwMode="auto">
              <a:xfrm>
                <a:off x="4890"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32" name="Rectangle 299"/>
              <p:cNvSpPr>
                <a:spLocks noChangeArrowheads="1"/>
              </p:cNvSpPr>
              <p:nvPr/>
            </p:nvSpPr>
            <p:spPr bwMode="auto">
              <a:xfrm>
                <a:off x="5150"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33" name="Rectangle 300"/>
              <p:cNvSpPr>
                <a:spLocks noChangeArrowheads="1"/>
              </p:cNvSpPr>
              <p:nvPr/>
            </p:nvSpPr>
            <p:spPr bwMode="auto">
              <a:xfrm>
                <a:off x="412" y="300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715</a:t>
                </a:r>
                <a:endParaRPr lang="ja-JP" altLang="ja-JP"/>
              </a:p>
            </p:txBody>
          </p:sp>
          <p:sp>
            <p:nvSpPr>
              <p:cNvPr id="1134" name="Rectangle 301"/>
              <p:cNvSpPr>
                <a:spLocks noChangeArrowheads="1"/>
              </p:cNvSpPr>
              <p:nvPr/>
            </p:nvSpPr>
            <p:spPr bwMode="auto">
              <a:xfrm>
                <a:off x="825" y="300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35" name="Rectangle 302"/>
              <p:cNvSpPr>
                <a:spLocks noChangeArrowheads="1"/>
              </p:cNvSpPr>
              <p:nvPr/>
            </p:nvSpPr>
            <p:spPr bwMode="auto">
              <a:xfrm>
                <a:off x="1176" y="30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dirty="0">
                    <a:solidFill>
                      <a:srgbClr val="494529"/>
                    </a:solidFill>
                    <a:latin typeface="Century" pitchFamily="18" charset="0"/>
                  </a:rPr>
                  <a:t>83</a:t>
                </a:r>
                <a:endParaRPr lang="ja-JP" altLang="ja-JP" dirty="0"/>
              </a:p>
            </p:txBody>
          </p:sp>
          <p:sp>
            <p:nvSpPr>
              <p:cNvPr id="1136" name="Rectangle 303"/>
              <p:cNvSpPr>
                <a:spLocks noChangeArrowheads="1"/>
              </p:cNvSpPr>
              <p:nvPr/>
            </p:nvSpPr>
            <p:spPr bwMode="auto">
              <a:xfrm>
                <a:off x="1482" y="30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37" name="Rectangle 304"/>
              <p:cNvSpPr>
                <a:spLocks noChangeArrowheads="1"/>
              </p:cNvSpPr>
              <p:nvPr/>
            </p:nvSpPr>
            <p:spPr bwMode="auto">
              <a:xfrm>
                <a:off x="177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38" name="Rectangle 305"/>
              <p:cNvSpPr>
                <a:spLocks noChangeArrowheads="1"/>
              </p:cNvSpPr>
              <p:nvPr/>
            </p:nvSpPr>
            <p:spPr bwMode="auto">
              <a:xfrm>
                <a:off x="203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39" name="Rectangle 306"/>
              <p:cNvSpPr>
                <a:spLocks noChangeArrowheads="1"/>
              </p:cNvSpPr>
              <p:nvPr/>
            </p:nvSpPr>
            <p:spPr bwMode="auto">
              <a:xfrm>
                <a:off x="229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40" name="Rectangle 307"/>
              <p:cNvSpPr>
                <a:spLocks noChangeArrowheads="1"/>
              </p:cNvSpPr>
              <p:nvPr/>
            </p:nvSpPr>
            <p:spPr bwMode="auto">
              <a:xfrm>
                <a:off x="255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41" name="Rectangle 308"/>
              <p:cNvSpPr>
                <a:spLocks noChangeArrowheads="1"/>
              </p:cNvSpPr>
              <p:nvPr/>
            </p:nvSpPr>
            <p:spPr bwMode="auto">
              <a:xfrm>
                <a:off x="281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2" name="Rectangle 309"/>
              <p:cNvSpPr>
                <a:spLocks noChangeArrowheads="1"/>
              </p:cNvSpPr>
              <p:nvPr/>
            </p:nvSpPr>
            <p:spPr bwMode="auto">
              <a:xfrm>
                <a:off x="307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43" name="Rectangle 310"/>
              <p:cNvSpPr>
                <a:spLocks noChangeArrowheads="1"/>
              </p:cNvSpPr>
              <p:nvPr/>
            </p:nvSpPr>
            <p:spPr bwMode="auto">
              <a:xfrm>
                <a:off x="333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4" name="Rectangle 311"/>
              <p:cNvSpPr>
                <a:spLocks noChangeArrowheads="1"/>
              </p:cNvSpPr>
              <p:nvPr/>
            </p:nvSpPr>
            <p:spPr bwMode="auto">
              <a:xfrm>
                <a:off x="359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45" name="Rectangle 312"/>
              <p:cNvSpPr>
                <a:spLocks noChangeArrowheads="1"/>
              </p:cNvSpPr>
              <p:nvPr/>
            </p:nvSpPr>
            <p:spPr bwMode="auto">
              <a:xfrm>
                <a:off x="385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7" name="Rectangle 314"/>
              <p:cNvSpPr>
                <a:spLocks noChangeArrowheads="1"/>
              </p:cNvSpPr>
              <p:nvPr/>
            </p:nvSpPr>
            <p:spPr bwMode="auto">
              <a:xfrm>
                <a:off x="437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48" name="Rectangle 315"/>
              <p:cNvSpPr>
                <a:spLocks noChangeArrowheads="1"/>
              </p:cNvSpPr>
              <p:nvPr/>
            </p:nvSpPr>
            <p:spPr bwMode="auto">
              <a:xfrm>
                <a:off x="463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49" name="Rectangle 316"/>
              <p:cNvSpPr>
                <a:spLocks noChangeArrowheads="1"/>
              </p:cNvSpPr>
              <p:nvPr/>
            </p:nvSpPr>
            <p:spPr bwMode="auto">
              <a:xfrm>
                <a:off x="4890"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4</a:t>
                </a:r>
                <a:endParaRPr lang="ja-JP" altLang="ja-JP" dirty="0"/>
              </a:p>
            </p:txBody>
          </p:sp>
          <p:sp>
            <p:nvSpPr>
              <p:cNvPr id="1150" name="Rectangle 317"/>
              <p:cNvSpPr>
                <a:spLocks noChangeArrowheads="1"/>
              </p:cNvSpPr>
              <p:nvPr/>
            </p:nvSpPr>
            <p:spPr bwMode="auto">
              <a:xfrm>
                <a:off x="5150"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51" name="Rectangle 318"/>
              <p:cNvSpPr>
                <a:spLocks noChangeArrowheads="1"/>
              </p:cNvSpPr>
              <p:nvPr/>
            </p:nvSpPr>
            <p:spPr bwMode="auto">
              <a:xfrm>
                <a:off x="412" y="314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716</a:t>
                </a:r>
                <a:endParaRPr lang="ja-JP" altLang="ja-JP"/>
              </a:p>
            </p:txBody>
          </p:sp>
          <p:sp>
            <p:nvSpPr>
              <p:cNvPr id="1152" name="Rectangle 319"/>
              <p:cNvSpPr>
                <a:spLocks noChangeArrowheads="1"/>
              </p:cNvSpPr>
              <p:nvPr/>
            </p:nvSpPr>
            <p:spPr bwMode="auto">
              <a:xfrm>
                <a:off x="825" y="314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53" name="Rectangle 320"/>
              <p:cNvSpPr>
                <a:spLocks noChangeArrowheads="1"/>
              </p:cNvSpPr>
              <p:nvPr/>
            </p:nvSpPr>
            <p:spPr bwMode="auto">
              <a:xfrm>
                <a:off x="1176" y="314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70</a:t>
                </a:r>
                <a:endParaRPr lang="ja-JP" altLang="ja-JP"/>
              </a:p>
            </p:txBody>
          </p:sp>
          <p:sp>
            <p:nvSpPr>
              <p:cNvPr id="1154" name="Rectangle 321"/>
              <p:cNvSpPr>
                <a:spLocks noChangeArrowheads="1"/>
              </p:cNvSpPr>
              <p:nvPr/>
            </p:nvSpPr>
            <p:spPr bwMode="auto">
              <a:xfrm>
                <a:off x="1482" y="314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55" name="Rectangle 322"/>
              <p:cNvSpPr>
                <a:spLocks noChangeArrowheads="1"/>
              </p:cNvSpPr>
              <p:nvPr/>
            </p:nvSpPr>
            <p:spPr bwMode="auto">
              <a:xfrm>
                <a:off x="177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56" name="Rectangle 323"/>
              <p:cNvSpPr>
                <a:spLocks noChangeArrowheads="1"/>
              </p:cNvSpPr>
              <p:nvPr/>
            </p:nvSpPr>
            <p:spPr bwMode="auto">
              <a:xfrm>
                <a:off x="203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57" name="Rectangle 324"/>
              <p:cNvSpPr>
                <a:spLocks noChangeArrowheads="1"/>
              </p:cNvSpPr>
              <p:nvPr/>
            </p:nvSpPr>
            <p:spPr bwMode="auto">
              <a:xfrm>
                <a:off x="229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58" name="Rectangle 325"/>
              <p:cNvSpPr>
                <a:spLocks noChangeArrowheads="1"/>
              </p:cNvSpPr>
              <p:nvPr/>
            </p:nvSpPr>
            <p:spPr bwMode="auto">
              <a:xfrm>
                <a:off x="255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59" name="Rectangle 326"/>
              <p:cNvSpPr>
                <a:spLocks noChangeArrowheads="1"/>
              </p:cNvSpPr>
              <p:nvPr/>
            </p:nvSpPr>
            <p:spPr bwMode="auto">
              <a:xfrm>
                <a:off x="281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60" name="Rectangle 327"/>
              <p:cNvSpPr>
                <a:spLocks noChangeArrowheads="1"/>
              </p:cNvSpPr>
              <p:nvPr/>
            </p:nvSpPr>
            <p:spPr bwMode="auto">
              <a:xfrm>
                <a:off x="307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61" name="Rectangle 328"/>
              <p:cNvSpPr>
                <a:spLocks noChangeArrowheads="1"/>
              </p:cNvSpPr>
              <p:nvPr/>
            </p:nvSpPr>
            <p:spPr bwMode="auto">
              <a:xfrm>
                <a:off x="333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62" name="Rectangle 329"/>
              <p:cNvSpPr>
                <a:spLocks noChangeArrowheads="1"/>
              </p:cNvSpPr>
              <p:nvPr/>
            </p:nvSpPr>
            <p:spPr bwMode="auto">
              <a:xfrm>
                <a:off x="359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3" name="Rectangle 330"/>
              <p:cNvSpPr>
                <a:spLocks noChangeArrowheads="1"/>
              </p:cNvSpPr>
              <p:nvPr/>
            </p:nvSpPr>
            <p:spPr bwMode="auto">
              <a:xfrm>
                <a:off x="385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4" name="Rectangle 331"/>
              <p:cNvSpPr>
                <a:spLocks noChangeArrowheads="1"/>
              </p:cNvSpPr>
              <p:nvPr/>
            </p:nvSpPr>
            <p:spPr bwMode="auto">
              <a:xfrm>
                <a:off x="411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5" name="Rectangle 332"/>
              <p:cNvSpPr>
                <a:spLocks noChangeArrowheads="1"/>
              </p:cNvSpPr>
              <p:nvPr/>
            </p:nvSpPr>
            <p:spPr bwMode="auto">
              <a:xfrm>
                <a:off x="437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66" name="Rectangle 333"/>
              <p:cNvSpPr>
                <a:spLocks noChangeArrowheads="1"/>
              </p:cNvSpPr>
              <p:nvPr/>
            </p:nvSpPr>
            <p:spPr bwMode="auto">
              <a:xfrm>
                <a:off x="463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67" name="Rectangle 334"/>
              <p:cNvSpPr>
                <a:spLocks noChangeArrowheads="1"/>
              </p:cNvSpPr>
              <p:nvPr/>
            </p:nvSpPr>
            <p:spPr bwMode="auto">
              <a:xfrm>
                <a:off x="4890"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68" name="Rectangle 335"/>
              <p:cNvSpPr>
                <a:spLocks noChangeArrowheads="1"/>
              </p:cNvSpPr>
              <p:nvPr/>
            </p:nvSpPr>
            <p:spPr bwMode="auto">
              <a:xfrm>
                <a:off x="5150"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69" name="Rectangle 336"/>
              <p:cNvSpPr>
                <a:spLocks noChangeArrowheads="1"/>
              </p:cNvSpPr>
              <p:nvPr/>
            </p:nvSpPr>
            <p:spPr bwMode="auto">
              <a:xfrm>
                <a:off x="412" y="329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717</a:t>
                </a:r>
                <a:endParaRPr lang="ja-JP" altLang="ja-JP"/>
              </a:p>
            </p:txBody>
          </p:sp>
          <p:sp>
            <p:nvSpPr>
              <p:cNvPr id="1170" name="Rectangle 337"/>
              <p:cNvSpPr>
                <a:spLocks noChangeArrowheads="1"/>
              </p:cNvSpPr>
              <p:nvPr/>
            </p:nvSpPr>
            <p:spPr bwMode="auto">
              <a:xfrm>
                <a:off x="825" y="329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171" name="Rectangle 338"/>
              <p:cNvSpPr>
                <a:spLocks noChangeArrowheads="1"/>
              </p:cNvSpPr>
              <p:nvPr/>
            </p:nvSpPr>
            <p:spPr bwMode="auto">
              <a:xfrm>
                <a:off x="1176" y="329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60</a:t>
                </a:r>
                <a:endParaRPr lang="ja-JP" altLang="ja-JP"/>
              </a:p>
            </p:txBody>
          </p:sp>
          <p:sp>
            <p:nvSpPr>
              <p:cNvPr id="1172" name="Rectangle 339"/>
              <p:cNvSpPr>
                <a:spLocks noChangeArrowheads="1"/>
              </p:cNvSpPr>
              <p:nvPr/>
            </p:nvSpPr>
            <p:spPr bwMode="auto">
              <a:xfrm>
                <a:off x="1482" y="329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73" name="Rectangle 340"/>
              <p:cNvSpPr>
                <a:spLocks noChangeArrowheads="1"/>
              </p:cNvSpPr>
              <p:nvPr/>
            </p:nvSpPr>
            <p:spPr bwMode="auto">
              <a:xfrm>
                <a:off x="177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74" name="Rectangle 341"/>
              <p:cNvSpPr>
                <a:spLocks noChangeArrowheads="1"/>
              </p:cNvSpPr>
              <p:nvPr/>
            </p:nvSpPr>
            <p:spPr bwMode="auto">
              <a:xfrm>
                <a:off x="203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75" name="Rectangle 342"/>
              <p:cNvSpPr>
                <a:spLocks noChangeArrowheads="1"/>
              </p:cNvSpPr>
              <p:nvPr/>
            </p:nvSpPr>
            <p:spPr bwMode="auto">
              <a:xfrm>
                <a:off x="229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76" name="Rectangle 343"/>
              <p:cNvSpPr>
                <a:spLocks noChangeArrowheads="1"/>
              </p:cNvSpPr>
              <p:nvPr/>
            </p:nvSpPr>
            <p:spPr bwMode="auto">
              <a:xfrm>
                <a:off x="255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77" name="Rectangle 344"/>
              <p:cNvSpPr>
                <a:spLocks noChangeArrowheads="1"/>
              </p:cNvSpPr>
              <p:nvPr/>
            </p:nvSpPr>
            <p:spPr bwMode="auto">
              <a:xfrm>
                <a:off x="281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78" name="Rectangle 345"/>
              <p:cNvSpPr>
                <a:spLocks noChangeArrowheads="1"/>
              </p:cNvSpPr>
              <p:nvPr/>
            </p:nvSpPr>
            <p:spPr bwMode="auto">
              <a:xfrm>
                <a:off x="307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79" name="Rectangle 346"/>
              <p:cNvSpPr>
                <a:spLocks noChangeArrowheads="1"/>
              </p:cNvSpPr>
              <p:nvPr/>
            </p:nvSpPr>
            <p:spPr bwMode="auto">
              <a:xfrm>
                <a:off x="333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0" name="Rectangle 347"/>
              <p:cNvSpPr>
                <a:spLocks noChangeArrowheads="1"/>
              </p:cNvSpPr>
              <p:nvPr/>
            </p:nvSpPr>
            <p:spPr bwMode="auto">
              <a:xfrm>
                <a:off x="359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1" name="Rectangle 348"/>
              <p:cNvSpPr>
                <a:spLocks noChangeArrowheads="1"/>
              </p:cNvSpPr>
              <p:nvPr/>
            </p:nvSpPr>
            <p:spPr bwMode="auto">
              <a:xfrm>
                <a:off x="385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2" name="Rectangle 349"/>
              <p:cNvSpPr>
                <a:spLocks noChangeArrowheads="1"/>
              </p:cNvSpPr>
              <p:nvPr/>
            </p:nvSpPr>
            <p:spPr bwMode="auto">
              <a:xfrm>
                <a:off x="411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3" name="Rectangle 350"/>
              <p:cNvSpPr>
                <a:spLocks noChangeArrowheads="1"/>
              </p:cNvSpPr>
              <p:nvPr/>
            </p:nvSpPr>
            <p:spPr bwMode="auto">
              <a:xfrm>
                <a:off x="437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84" name="Rectangle 351"/>
              <p:cNvSpPr>
                <a:spLocks noChangeArrowheads="1"/>
              </p:cNvSpPr>
              <p:nvPr/>
            </p:nvSpPr>
            <p:spPr bwMode="auto">
              <a:xfrm>
                <a:off x="463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5" name="Rectangle 352"/>
              <p:cNvSpPr>
                <a:spLocks noChangeArrowheads="1"/>
              </p:cNvSpPr>
              <p:nvPr/>
            </p:nvSpPr>
            <p:spPr bwMode="auto">
              <a:xfrm>
                <a:off x="4890"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6" name="Rectangle 353"/>
              <p:cNvSpPr>
                <a:spLocks noChangeArrowheads="1"/>
              </p:cNvSpPr>
              <p:nvPr/>
            </p:nvSpPr>
            <p:spPr bwMode="auto">
              <a:xfrm>
                <a:off x="5150"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7" name="Rectangle 354"/>
              <p:cNvSpPr>
                <a:spLocks noChangeArrowheads="1"/>
              </p:cNvSpPr>
              <p:nvPr/>
            </p:nvSpPr>
            <p:spPr bwMode="auto">
              <a:xfrm>
                <a:off x="412" y="343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718</a:t>
                </a:r>
                <a:endParaRPr lang="ja-JP" altLang="ja-JP"/>
              </a:p>
            </p:txBody>
          </p:sp>
          <p:sp>
            <p:nvSpPr>
              <p:cNvPr id="1188" name="Rectangle 355"/>
              <p:cNvSpPr>
                <a:spLocks noChangeArrowheads="1"/>
              </p:cNvSpPr>
              <p:nvPr/>
            </p:nvSpPr>
            <p:spPr bwMode="auto">
              <a:xfrm>
                <a:off x="825" y="343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89" name="Rectangle 356"/>
              <p:cNvSpPr>
                <a:spLocks noChangeArrowheads="1"/>
              </p:cNvSpPr>
              <p:nvPr/>
            </p:nvSpPr>
            <p:spPr bwMode="auto">
              <a:xfrm>
                <a:off x="1176" y="343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59</a:t>
                </a:r>
                <a:endParaRPr lang="ja-JP" altLang="ja-JP"/>
              </a:p>
            </p:txBody>
          </p:sp>
          <p:sp>
            <p:nvSpPr>
              <p:cNvPr id="1190" name="Rectangle 357"/>
              <p:cNvSpPr>
                <a:spLocks noChangeArrowheads="1"/>
              </p:cNvSpPr>
              <p:nvPr/>
            </p:nvSpPr>
            <p:spPr bwMode="auto">
              <a:xfrm>
                <a:off x="1482" y="343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91" name="Rectangle 358"/>
              <p:cNvSpPr>
                <a:spLocks noChangeArrowheads="1"/>
              </p:cNvSpPr>
              <p:nvPr/>
            </p:nvSpPr>
            <p:spPr bwMode="auto">
              <a:xfrm>
                <a:off x="177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92" name="Rectangle 359"/>
              <p:cNvSpPr>
                <a:spLocks noChangeArrowheads="1"/>
              </p:cNvSpPr>
              <p:nvPr/>
            </p:nvSpPr>
            <p:spPr bwMode="auto">
              <a:xfrm>
                <a:off x="203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93" name="Rectangle 360"/>
              <p:cNvSpPr>
                <a:spLocks noChangeArrowheads="1"/>
              </p:cNvSpPr>
              <p:nvPr/>
            </p:nvSpPr>
            <p:spPr bwMode="auto">
              <a:xfrm>
                <a:off x="229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94" name="Rectangle 361"/>
              <p:cNvSpPr>
                <a:spLocks noChangeArrowheads="1"/>
              </p:cNvSpPr>
              <p:nvPr/>
            </p:nvSpPr>
            <p:spPr bwMode="auto">
              <a:xfrm>
                <a:off x="255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5" name="Rectangle 362"/>
              <p:cNvSpPr>
                <a:spLocks noChangeArrowheads="1"/>
              </p:cNvSpPr>
              <p:nvPr/>
            </p:nvSpPr>
            <p:spPr bwMode="auto">
              <a:xfrm>
                <a:off x="281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6" name="Rectangle 363"/>
              <p:cNvSpPr>
                <a:spLocks noChangeArrowheads="1"/>
              </p:cNvSpPr>
              <p:nvPr/>
            </p:nvSpPr>
            <p:spPr bwMode="auto">
              <a:xfrm>
                <a:off x="307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7" name="Rectangle 364"/>
              <p:cNvSpPr>
                <a:spLocks noChangeArrowheads="1"/>
              </p:cNvSpPr>
              <p:nvPr/>
            </p:nvSpPr>
            <p:spPr bwMode="auto">
              <a:xfrm>
                <a:off x="333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98" name="Rectangle 365"/>
              <p:cNvSpPr>
                <a:spLocks noChangeArrowheads="1"/>
              </p:cNvSpPr>
              <p:nvPr/>
            </p:nvSpPr>
            <p:spPr bwMode="auto">
              <a:xfrm>
                <a:off x="359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9" name="Rectangle 366"/>
              <p:cNvSpPr>
                <a:spLocks noChangeArrowheads="1"/>
              </p:cNvSpPr>
              <p:nvPr/>
            </p:nvSpPr>
            <p:spPr bwMode="auto">
              <a:xfrm>
                <a:off x="385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0" name="Rectangle 367"/>
              <p:cNvSpPr>
                <a:spLocks noChangeArrowheads="1"/>
              </p:cNvSpPr>
              <p:nvPr/>
            </p:nvSpPr>
            <p:spPr bwMode="auto">
              <a:xfrm>
                <a:off x="411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01" name="Rectangle 368"/>
              <p:cNvSpPr>
                <a:spLocks noChangeArrowheads="1"/>
              </p:cNvSpPr>
              <p:nvPr/>
            </p:nvSpPr>
            <p:spPr bwMode="auto">
              <a:xfrm>
                <a:off x="437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02" name="Rectangle 369"/>
              <p:cNvSpPr>
                <a:spLocks noChangeArrowheads="1"/>
              </p:cNvSpPr>
              <p:nvPr/>
            </p:nvSpPr>
            <p:spPr bwMode="auto">
              <a:xfrm>
                <a:off x="463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3" name="Rectangle 370"/>
              <p:cNvSpPr>
                <a:spLocks noChangeArrowheads="1"/>
              </p:cNvSpPr>
              <p:nvPr/>
            </p:nvSpPr>
            <p:spPr bwMode="auto">
              <a:xfrm>
                <a:off x="4890"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04" name="Rectangle 371"/>
              <p:cNvSpPr>
                <a:spLocks noChangeArrowheads="1"/>
              </p:cNvSpPr>
              <p:nvPr/>
            </p:nvSpPr>
            <p:spPr bwMode="auto">
              <a:xfrm>
                <a:off x="5150"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5" name="Rectangle 372"/>
              <p:cNvSpPr>
                <a:spLocks noChangeArrowheads="1"/>
              </p:cNvSpPr>
              <p:nvPr/>
            </p:nvSpPr>
            <p:spPr bwMode="auto">
              <a:xfrm>
                <a:off x="412" y="358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719</a:t>
                </a:r>
                <a:endParaRPr lang="ja-JP" altLang="ja-JP"/>
              </a:p>
            </p:txBody>
          </p:sp>
          <p:sp>
            <p:nvSpPr>
              <p:cNvPr id="1206" name="Rectangle 373"/>
              <p:cNvSpPr>
                <a:spLocks noChangeArrowheads="1"/>
              </p:cNvSpPr>
              <p:nvPr/>
            </p:nvSpPr>
            <p:spPr bwMode="auto">
              <a:xfrm>
                <a:off x="825" y="358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07" name="Rectangle 374"/>
              <p:cNvSpPr>
                <a:spLocks noChangeArrowheads="1"/>
              </p:cNvSpPr>
              <p:nvPr/>
            </p:nvSpPr>
            <p:spPr bwMode="auto">
              <a:xfrm>
                <a:off x="1176" y="358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53</a:t>
                </a:r>
                <a:endParaRPr lang="ja-JP" altLang="ja-JP"/>
              </a:p>
            </p:txBody>
          </p:sp>
          <p:sp>
            <p:nvSpPr>
              <p:cNvPr id="1208" name="Rectangle 375"/>
              <p:cNvSpPr>
                <a:spLocks noChangeArrowheads="1"/>
              </p:cNvSpPr>
              <p:nvPr/>
            </p:nvSpPr>
            <p:spPr bwMode="auto">
              <a:xfrm>
                <a:off x="151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09" name="Rectangle 376"/>
              <p:cNvSpPr>
                <a:spLocks noChangeArrowheads="1"/>
              </p:cNvSpPr>
              <p:nvPr/>
            </p:nvSpPr>
            <p:spPr bwMode="auto">
              <a:xfrm>
                <a:off x="177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0" name="Rectangle 377"/>
              <p:cNvSpPr>
                <a:spLocks noChangeArrowheads="1"/>
              </p:cNvSpPr>
              <p:nvPr/>
            </p:nvSpPr>
            <p:spPr bwMode="auto">
              <a:xfrm>
                <a:off x="203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1" name="Rectangle 378"/>
              <p:cNvSpPr>
                <a:spLocks noChangeArrowheads="1"/>
              </p:cNvSpPr>
              <p:nvPr/>
            </p:nvSpPr>
            <p:spPr bwMode="auto">
              <a:xfrm>
                <a:off x="229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212" name="Rectangle 379"/>
              <p:cNvSpPr>
                <a:spLocks noChangeArrowheads="1"/>
              </p:cNvSpPr>
              <p:nvPr/>
            </p:nvSpPr>
            <p:spPr bwMode="auto">
              <a:xfrm>
                <a:off x="255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3" name="Rectangle 380"/>
              <p:cNvSpPr>
                <a:spLocks noChangeArrowheads="1"/>
              </p:cNvSpPr>
              <p:nvPr/>
            </p:nvSpPr>
            <p:spPr bwMode="auto">
              <a:xfrm>
                <a:off x="281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214" name="Rectangle 381"/>
              <p:cNvSpPr>
                <a:spLocks noChangeArrowheads="1"/>
              </p:cNvSpPr>
              <p:nvPr/>
            </p:nvSpPr>
            <p:spPr bwMode="auto">
              <a:xfrm>
                <a:off x="307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15" name="Rectangle 382"/>
              <p:cNvSpPr>
                <a:spLocks noChangeArrowheads="1"/>
              </p:cNvSpPr>
              <p:nvPr/>
            </p:nvSpPr>
            <p:spPr bwMode="auto">
              <a:xfrm>
                <a:off x="333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16" name="Rectangle 383"/>
              <p:cNvSpPr>
                <a:spLocks noChangeArrowheads="1"/>
              </p:cNvSpPr>
              <p:nvPr/>
            </p:nvSpPr>
            <p:spPr bwMode="auto">
              <a:xfrm>
                <a:off x="359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17" name="Rectangle 384"/>
              <p:cNvSpPr>
                <a:spLocks noChangeArrowheads="1"/>
              </p:cNvSpPr>
              <p:nvPr/>
            </p:nvSpPr>
            <p:spPr bwMode="auto">
              <a:xfrm>
                <a:off x="385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18" name="Rectangle 385"/>
              <p:cNvSpPr>
                <a:spLocks noChangeArrowheads="1"/>
              </p:cNvSpPr>
              <p:nvPr/>
            </p:nvSpPr>
            <p:spPr bwMode="auto">
              <a:xfrm>
                <a:off x="411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19" name="Rectangle 386"/>
              <p:cNvSpPr>
                <a:spLocks noChangeArrowheads="1"/>
              </p:cNvSpPr>
              <p:nvPr/>
            </p:nvSpPr>
            <p:spPr bwMode="auto">
              <a:xfrm>
                <a:off x="437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20" name="Rectangle 387"/>
              <p:cNvSpPr>
                <a:spLocks noChangeArrowheads="1"/>
              </p:cNvSpPr>
              <p:nvPr/>
            </p:nvSpPr>
            <p:spPr bwMode="auto">
              <a:xfrm>
                <a:off x="463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21" name="Rectangle 388"/>
              <p:cNvSpPr>
                <a:spLocks noChangeArrowheads="1"/>
              </p:cNvSpPr>
              <p:nvPr/>
            </p:nvSpPr>
            <p:spPr bwMode="auto">
              <a:xfrm>
                <a:off x="4890"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22" name="Rectangle 389"/>
              <p:cNvSpPr>
                <a:spLocks noChangeArrowheads="1"/>
              </p:cNvSpPr>
              <p:nvPr/>
            </p:nvSpPr>
            <p:spPr bwMode="auto">
              <a:xfrm>
                <a:off x="5150"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23" name="Rectangle 390"/>
              <p:cNvSpPr>
                <a:spLocks noChangeArrowheads="1"/>
              </p:cNvSpPr>
              <p:nvPr/>
            </p:nvSpPr>
            <p:spPr bwMode="auto">
              <a:xfrm>
                <a:off x="412" y="372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720</a:t>
                </a:r>
                <a:endParaRPr lang="ja-JP" altLang="ja-JP"/>
              </a:p>
            </p:txBody>
          </p:sp>
          <p:sp>
            <p:nvSpPr>
              <p:cNvPr id="1224" name="Rectangle 391"/>
              <p:cNvSpPr>
                <a:spLocks noChangeArrowheads="1"/>
              </p:cNvSpPr>
              <p:nvPr/>
            </p:nvSpPr>
            <p:spPr bwMode="auto">
              <a:xfrm>
                <a:off x="825" y="372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25" name="Rectangle 392"/>
              <p:cNvSpPr>
                <a:spLocks noChangeArrowheads="1"/>
              </p:cNvSpPr>
              <p:nvPr/>
            </p:nvSpPr>
            <p:spPr bwMode="auto">
              <a:xfrm>
                <a:off x="1176" y="372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52</a:t>
                </a:r>
                <a:endParaRPr lang="ja-JP" altLang="ja-JP"/>
              </a:p>
            </p:txBody>
          </p:sp>
          <p:sp>
            <p:nvSpPr>
              <p:cNvPr id="1226" name="Rectangle 393"/>
              <p:cNvSpPr>
                <a:spLocks noChangeArrowheads="1"/>
              </p:cNvSpPr>
              <p:nvPr/>
            </p:nvSpPr>
            <p:spPr bwMode="auto">
              <a:xfrm>
                <a:off x="1482" y="372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27" name="Rectangle 394"/>
              <p:cNvSpPr>
                <a:spLocks noChangeArrowheads="1"/>
              </p:cNvSpPr>
              <p:nvPr/>
            </p:nvSpPr>
            <p:spPr bwMode="auto">
              <a:xfrm>
                <a:off x="177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28" name="Rectangle 395"/>
              <p:cNvSpPr>
                <a:spLocks noChangeArrowheads="1"/>
              </p:cNvSpPr>
              <p:nvPr/>
            </p:nvSpPr>
            <p:spPr bwMode="auto">
              <a:xfrm>
                <a:off x="203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29" name="Rectangle 396"/>
              <p:cNvSpPr>
                <a:spLocks noChangeArrowheads="1"/>
              </p:cNvSpPr>
              <p:nvPr/>
            </p:nvSpPr>
            <p:spPr bwMode="auto">
              <a:xfrm>
                <a:off x="229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0" name="Rectangle 397"/>
              <p:cNvSpPr>
                <a:spLocks noChangeArrowheads="1"/>
              </p:cNvSpPr>
              <p:nvPr/>
            </p:nvSpPr>
            <p:spPr bwMode="auto">
              <a:xfrm>
                <a:off x="255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31" name="Rectangle 398"/>
              <p:cNvSpPr>
                <a:spLocks noChangeArrowheads="1"/>
              </p:cNvSpPr>
              <p:nvPr/>
            </p:nvSpPr>
            <p:spPr bwMode="auto">
              <a:xfrm>
                <a:off x="281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32" name="Rectangle 399"/>
              <p:cNvSpPr>
                <a:spLocks noChangeArrowheads="1"/>
              </p:cNvSpPr>
              <p:nvPr/>
            </p:nvSpPr>
            <p:spPr bwMode="auto">
              <a:xfrm>
                <a:off x="307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3" name="Rectangle 400"/>
              <p:cNvSpPr>
                <a:spLocks noChangeArrowheads="1"/>
              </p:cNvSpPr>
              <p:nvPr/>
            </p:nvSpPr>
            <p:spPr bwMode="auto">
              <a:xfrm>
                <a:off x="333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4" name="Rectangle 401"/>
              <p:cNvSpPr>
                <a:spLocks noChangeArrowheads="1"/>
              </p:cNvSpPr>
              <p:nvPr/>
            </p:nvSpPr>
            <p:spPr bwMode="auto">
              <a:xfrm>
                <a:off x="359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5" name="Rectangle 402"/>
              <p:cNvSpPr>
                <a:spLocks noChangeArrowheads="1"/>
              </p:cNvSpPr>
              <p:nvPr/>
            </p:nvSpPr>
            <p:spPr bwMode="auto">
              <a:xfrm>
                <a:off x="385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6" name="Rectangle 403"/>
              <p:cNvSpPr>
                <a:spLocks noChangeArrowheads="1"/>
              </p:cNvSpPr>
              <p:nvPr/>
            </p:nvSpPr>
            <p:spPr bwMode="auto">
              <a:xfrm>
                <a:off x="411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7" name="Rectangle 404"/>
              <p:cNvSpPr>
                <a:spLocks noChangeArrowheads="1"/>
              </p:cNvSpPr>
              <p:nvPr/>
            </p:nvSpPr>
            <p:spPr bwMode="auto">
              <a:xfrm>
                <a:off x="437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38" name="Rectangle 405"/>
              <p:cNvSpPr>
                <a:spLocks noChangeArrowheads="1"/>
              </p:cNvSpPr>
              <p:nvPr/>
            </p:nvSpPr>
            <p:spPr bwMode="auto">
              <a:xfrm>
                <a:off x="463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grpSp>
        <p:sp>
          <p:nvSpPr>
            <p:cNvPr id="8" name="Rectangle 407"/>
            <p:cNvSpPr>
              <a:spLocks noChangeArrowheads="1"/>
            </p:cNvSpPr>
            <p:nvPr/>
          </p:nvSpPr>
          <p:spPr bwMode="auto">
            <a:xfrm>
              <a:off x="4890"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9" name="Rectangle 408"/>
            <p:cNvSpPr>
              <a:spLocks noChangeArrowheads="1"/>
            </p:cNvSpPr>
            <p:nvPr/>
          </p:nvSpPr>
          <p:spPr bwMode="auto">
            <a:xfrm>
              <a:off x="5150"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0" name="Rectangle 409"/>
            <p:cNvSpPr>
              <a:spLocks noChangeArrowheads="1"/>
            </p:cNvSpPr>
            <p:nvPr/>
          </p:nvSpPr>
          <p:spPr bwMode="auto">
            <a:xfrm>
              <a:off x="412" y="3875"/>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721</a:t>
              </a:r>
              <a:endParaRPr lang="ja-JP" altLang="ja-JP"/>
            </a:p>
          </p:txBody>
        </p:sp>
        <p:sp>
          <p:nvSpPr>
            <p:cNvPr id="11" name="Rectangle 410"/>
            <p:cNvSpPr>
              <a:spLocks noChangeArrowheads="1"/>
            </p:cNvSpPr>
            <p:nvPr/>
          </p:nvSpPr>
          <p:spPr bwMode="auto">
            <a:xfrm>
              <a:off x="825" y="3875"/>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 name="Rectangle 411"/>
            <p:cNvSpPr>
              <a:spLocks noChangeArrowheads="1"/>
            </p:cNvSpPr>
            <p:nvPr/>
          </p:nvSpPr>
          <p:spPr bwMode="auto">
            <a:xfrm>
              <a:off x="1176" y="3875"/>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36</a:t>
              </a:r>
              <a:endParaRPr lang="ja-JP" altLang="ja-JP"/>
            </a:p>
          </p:txBody>
        </p:sp>
        <p:sp>
          <p:nvSpPr>
            <p:cNvPr id="13" name="Rectangle 412"/>
            <p:cNvSpPr>
              <a:spLocks noChangeArrowheads="1"/>
            </p:cNvSpPr>
            <p:nvPr/>
          </p:nvSpPr>
          <p:spPr bwMode="auto">
            <a:xfrm>
              <a:off x="151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 name="Rectangle 413"/>
            <p:cNvSpPr>
              <a:spLocks noChangeArrowheads="1"/>
            </p:cNvSpPr>
            <p:nvPr/>
          </p:nvSpPr>
          <p:spPr bwMode="auto">
            <a:xfrm>
              <a:off x="177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5" name="Rectangle 414"/>
            <p:cNvSpPr>
              <a:spLocks noChangeArrowheads="1"/>
            </p:cNvSpPr>
            <p:nvPr/>
          </p:nvSpPr>
          <p:spPr bwMode="auto">
            <a:xfrm>
              <a:off x="203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6" name="Rectangle 415"/>
            <p:cNvSpPr>
              <a:spLocks noChangeArrowheads="1"/>
            </p:cNvSpPr>
            <p:nvPr/>
          </p:nvSpPr>
          <p:spPr bwMode="auto">
            <a:xfrm>
              <a:off x="229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7" name="Rectangle 416"/>
            <p:cNvSpPr>
              <a:spLocks noChangeArrowheads="1"/>
            </p:cNvSpPr>
            <p:nvPr/>
          </p:nvSpPr>
          <p:spPr bwMode="auto">
            <a:xfrm>
              <a:off x="255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8" name="Rectangle 417"/>
            <p:cNvSpPr>
              <a:spLocks noChangeArrowheads="1"/>
            </p:cNvSpPr>
            <p:nvPr/>
          </p:nvSpPr>
          <p:spPr bwMode="auto">
            <a:xfrm>
              <a:off x="281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9" name="Rectangle 418"/>
            <p:cNvSpPr>
              <a:spLocks noChangeArrowheads="1"/>
            </p:cNvSpPr>
            <p:nvPr/>
          </p:nvSpPr>
          <p:spPr bwMode="auto">
            <a:xfrm>
              <a:off x="307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0" name="Rectangle 419"/>
            <p:cNvSpPr>
              <a:spLocks noChangeArrowheads="1"/>
            </p:cNvSpPr>
            <p:nvPr/>
          </p:nvSpPr>
          <p:spPr bwMode="auto">
            <a:xfrm>
              <a:off x="333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1" name="Rectangle 420"/>
            <p:cNvSpPr>
              <a:spLocks noChangeArrowheads="1"/>
            </p:cNvSpPr>
            <p:nvPr/>
          </p:nvSpPr>
          <p:spPr bwMode="auto">
            <a:xfrm>
              <a:off x="359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2" name="Rectangle 421"/>
            <p:cNvSpPr>
              <a:spLocks noChangeArrowheads="1"/>
            </p:cNvSpPr>
            <p:nvPr/>
          </p:nvSpPr>
          <p:spPr bwMode="auto">
            <a:xfrm>
              <a:off x="385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3" name="Rectangle 422"/>
            <p:cNvSpPr>
              <a:spLocks noChangeArrowheads="1"/>
            </p:cNvSpPr>
            <p:nvPr/>
          </p:nvSpPr>
          <p:spPr bwMode="auto">
            <a:xfrm>
              <a:off x="411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4" name="Rectangle 423"/>
            <p:cNvSpPr>
              <a:spLocks noChangeArrowheads="1"/>
            </p:cNvSpPr>
            <p:nvPr/>
          </p:nvSpPr>
          <p:spPr bwMode="auto">
            <a:xfrm>
              <a:off x="437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5" name="Rectangle 424"/>
            <p:cNvSpPr>
              <a:spLocks noChangeArrowheads="1"/>
            </p:cNvSpPr>
            <p:nvPr/>
          </p:nvSpPr>
          <p:spPr bwMode="auto">
            <a:xfrm>
              <a:off x="463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6" name="Rectangle 425"/>
            <p:cNvSpPr>
              <a:spLocks noChangeArrowheads="1"/>
            </p:cNvSpPr>
            <p:nvPr/>
          </p:nvSpPr>
          <p:spPr bwMode="auto">
            <a:xfrm>
              <a:off x="4890"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7" name="Rectangle 426"/>
            <p:cNvSpPr>
              <a:spLocks noChangeArrowheads="1"/>
            </p:cNvSpPr>
            <p:nvPr/>
          </p:nvSpPr>
          <p:spPr bwMode="auto">
            <a:xfrm>
              <a:off x="5150"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28" name="Rectangle 427"/>
            <p:cNvSpPr>
              <a:spLocks noChangeArrowheads="1"/>
            </p:cNvSpPr>
            <p:nvPr/>
          </p:nvSpPr>
          <p:spPr bwMode="auto">
            <a:xfrm>
              <a:off x="412" y="4020"/>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722</a:t>
              </a:r>
              <a:endParaRPr lang="ja-JP" altLang="ja-JP"/>
            </a:p>
          </p:txBody>
        </p:sp>
        <p:sp>
          <p:nvSpPr>
            <p:cNvPr id="29" name="Rectangle 428"/>
            <p:cNvSpPr>
              <a:spLocks noChangeArrowheads="1"/>
            </p:cNvSpPr>
            <p:nvPr/>
          </p:nvSpPr>
          <p:spPr bwMode="auto">
            <a:xfrm>
              <a:off x="825" y="4020"/>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30" name="Rectangle 429"/>
            <p:cNvSpPr>
              <a:spLocks noChangeArrowheads="1"/>
            </p:cNvSpPr>
            <p:nvPr/>
          </p:nvSpPr>
          <p:spPr bwMode="auto">
            <a:xfrm>
              <a:off x="1176" y="402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23</a:t>
              </a:r>
              <a:endParaRPr lang="ja-JP" altLang="ja-JP"/>
            </a:p>
          </p:txBody>
        </p:sp>
        <p:sp>
          <p:nvSpPr>
            <p:cNvPr id="31" name="Rectangle 430"/>
            <p:cNvSpPr>
              <a:spLocks noChangeArrowheads="1"/>
            </p:cNvSpPr>
            <p:nvPr/>
          </p:nvSpPr>
          <p:spPr bwMode="auto">
            <a:xfrm>
              <a:off x="151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24" name="Rectangle 431"/>
            <p:cNvSpPr>
              <a:spLocks noChangeArrowheads="1"/>
            </p:cNvSpPr>
            <p:nvPr/>
          </p:nvSpPr>
          <p:spPr bwMode="auto">
            <a:xfrm>
              <a:off x="177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5" name="Rectangle 432"/>
            <p:cNvSpPr>
              <a:spLocks noChangeArrowheads="1"/>
            </p:cNvSpPr>
            <p:nvPr/>
          </p:nvSpPr>
          <p:spPr bwMode="auto">
            <a:xfrm>
              <a:off x="203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6" name="Rectangle 433"/>
            <p:cNvSpPr>
              <a:spLocks noChangeArrowheads="1"/>
            </p:cNvSpPr>
            <p:nvPr/>
          </p:nvSpPr>
          <p:spPr bwMode="auto">
            <a:xfrm>
              <a:off x="229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027" name="Rectangle 434"/>
            <p:cNvSpPr>
              <a:spLocks noChangeArrowheads="1"/>
            </p:cNvSpPr>
            <p:nvPr/>
          </p:nvSpPr>
          <p:spPr bwMode="auto">
            <a:xfrm>
              <a:off x="255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9" name="Rectangle 435"/>
            <p:cNvSpPr>
              <a:spLocks noChangeArrowheads="1"/>
            </p:cNvSpPr>
            <p:nvPr/>
          </p:nvSpPr>
          <p:spPr bwMode="auto">
            <a:xfrm>
              <a:off x="281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0" name="Rectangle 436"/>
            <p:cNvSpPr>
              <a:spLocks noChangeArrowheads="1"/>
            </p:cNvSpPr>
            <p:nvPr/>
          </p:nvSpPr>
          <p:spPr bwMode="auto">
            <a:xfrm>
              <a:off x="307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1" name="Rectangle 437"/>
            <p:cNvSpPr>
              <a:spLocks noChangeArrowheads="1"/>
            </p:cNvSpPr>
            <p:nvPr/>
          </p:nvSpPr>
          <p:spPr bwMode="auto">
            <a:xfrm>
              <a:off x="333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2" name="Rectangle 438"/>
            <p:cNvSpPr>
              <a:spLocks noChangeArrowheads="1"/>
            </p:cNvSpPr>
            <p:nvPr/>
          </p:nvSpPr>
          <p:spPr bwMode="auto">
            <a:xfrm>
              <a:off x="359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3" name="Rectangle 439"/>
            <p:cNvSpPr>
              <a:spLocks noChangeArrowheads="1"/>
            </p:cNvSpPr>
            <p:nvPr/>
          </p:nvSpPr>
          <p:spPr bwMode="auto">
            <a:xfrm>
              <a:off x="385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4" name="Rectangle 440"/>
            <p:cNvSpPr>
              <a:spLocks noChangeArrowheads="1"/>
            </p:cNvSpPr>
            <p:nvPr/>
          </p:nvSpPr>
          <p:spPr bwMode="auto">
            <a:xfrm>
              <a:off x="411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5" name="Rectangle 441"/>
            <p:cNvSpPr>
              <a:spLocks noChangeArrowheads="1"/>
            </p:cNvSpPr>
            <p:nvPr/>
          </p:nvSpPr>
          <p:spPr bwMode="auto">
            <a:xfrm>
              <a:off x="437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6" name="Rectangle 442"/>
            <p:cNvSpPr>
              <a:spLocks noChangeArrowheads="1"/>
            </p:cNvSpPr>
            <p:nvPr/>
          </p:nvSpPr>
          <p:spPr bwMode="auto">
            <a:xfrm>
              <a:off x="463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7" name="Rectangle 443"/>
            <p:cNvSpPr>
              <a:spLocks noChangeArrowheads="1"/>
            </p:cNvSpPr>
            <p:nvPr/>
          </p:nvSpPr>
          <p:spPr bwMode="auto">
            <a:xfrm>
              <a:off x="4890"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8" name="Rectangle 444"/>
            <p:cNvSpPr>
              <a:spLocks noChangeArrowheads="1"/>
            </p:cNvSpPr>
            <p:nvPr/>
          </p:nvSpPr>
          <p:spPr bwMode="auto">
            <a:xfrm>
              <a:off x="5150"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grpSp>
      <p:sp>
        <p:nvSpPr>
          <p:cNvPr id="1441" name="テキスト ボックス 1440"/>
          <p:cNvSpPr txBox="1"/>
          <p:nvPr/>
        </p:nvSpPr>
        <p:spPr>
          <a:xfrm>
            <a:off x="7962339" y="4715252"/>
            <a:ext cx="290512" cy="307777"/>
          </a:xfrm>
          <a:prstGeom prst="rect">
            <a:avLst/>
          </a:prstGeom>
          <a:noFill/>
        </p:spPr>
        <p:txBody>
          <a:bodyPr wrap="square" rtlCol="0">
            <a:spAutoFit/>
          </a:bodyPr>
          <a:lstStyle/>
          <a:p>
            <a:r>
              <a:rPr kumimoji="1" lang="en-US" altLang="ja-JP" sz="1400" dirty="0">
                <a:latin typeface="Century" panose="02040604050505020304" pitchFamily="18" charset="0"/>
              </a:rPr>
              <a:t>5</a:t>
            </a:r>
            <a:endParaRPr kumimoji="1" lang="ja-JP" altLang="en-US" sz="1400" dirty="0">
              <a:latin typeface="Century" panose="02040604050505020304" pitchFamily="18" charset="0"/>
            </a:endParaRPr>
          </a:p>
        </p:txBody>
      </p:sp>
      <p:pic>
        <p:nvPicPr>
          <p:cNvPr id="4" name="オーディオ 3">
            <a:hlinkClick r:id="" action="ppaction://media"/>
            <a:extLst>
              <a:ext uri="{FF2B5EF4-FFF2-40B4-BE49-F238E27FC236}">
                <a16:creationId xmlns:a16="http://schemas.microsoft.com/office/drawing/2014/main" id="{DECD2213-C6F6-48D8-97C7-5F1EB9D401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8096405"/>
      </p:ext>
    </p:extLst>
  </p:cSld>
  <p:clrMapOvr>
    <a:masterClrMapping/>
  </p:clrMapOvr>
  <mc:AlternateContent xmlns:mc="http://schemas.openxmlformats.org/markup-compatibility/2006" xmlns:p14="http://schemas.microsoft.com/office/powerpoint/2010/main">
    <mc:Choice Requires="p14">
      <p:transition spd="slow" p14:dur="2000" advTm="5783"/>
    </mc:Choice>
    <mc:Fallback xmlns="">
      <p:transition spd="slow" advTm="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正方形/長方形 1438"/>
          <p:cNvSpPr/>
          <p:nvPr/>
        </p:nvSpPr>
        <p:spPr>
          <a:xfrm>
            <a:off x="2569333" y="2172815"/>
            <a:ext cx="2344782" cy="1308130"/>
          </a:xfrm>
          <a:prstGeom prst="rect">
            <a:avLst/>
          </a:prstGeom>
          <a:solidFill>
            <a:srgbClr val="FFFFCC"/>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189344" y="633842"/>
            <a:ext cx="9451911" cy="735360"/>
          </a:xfrm>
        </p:spPr>
        <p:txBody>
          <a:bodyPr>
            <a:normAutofit fontScale="90000"/>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どの程度の語彙量で生教材が読めるか</a:t>
            </a:r>
          </a:p>
        </p:txBody>
      </p:sp>
      <p:sp>
        <p:nvSpPr>
          <p:cNvPr id="5" name="スライド番号プレースホルダー 4"/>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15</a:t>
            </a:fld>
            <a:endParaRPr kumimoji="1" lang="ja-JP" altLang="en-US" sz="1400" b="1">
              <a:latin typeface="Arial"/>
              <a:ea typeface="ＭＳ Ｐゴシック" panose="020B0600070205080204" pitchFamily="50" charset="-128"/>
            </a:endParaRPr>
          </a:p>
        </p:txBody>
      </p:sp>
      <p:sp>
        <p:nvSpPr>
          <p:cNvPr id="1440" name="角丸四角形吹き出し 1439"/>
          <p:cNvSpPr/>
          <p:nvPr/>
        </p:nvSpPr>
        <p:spPr>
          <a:xfrm>
            <a:off x="7544350" y="2456577"/>
            <a:ext cx="1216933" cy="1676884"/>
          </a:xfrm>
          <a:prstGeom prst="wedgeRoundRectCallout">
            <a:avLst>
              <a:gd name="adj1" fmla="val -265436"/>
              <a:gd name="adj2" fmla="val -3364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Group 4"/>
          <p:cNvGrpSpPr>
            <a:grpSpLocks noChangeAspect="1"/>
          </p:cNvGrpSpPr>
          <p:nvPr/>
        </p:nvGrpSpPr>
        <p:grpSpPr bwMode="auto">
          <a:xfrm>
            <a:off x="1163614" y="1764413"/>
            <a:ext cx="7525823" cy="4561740"/>
            <a:chOff x="374" y="673"/>
            <a:chExt cx="5761" cy="3492"/>
          </a:xfrm>
        </p:grpSpPr>
        <p:sp>
          <p:nvSpPr>
            <p:cNvPr id="4" name="AutoShape 3"/>
            <p:cNvSpPr>
              <a:spLocks noChangeAspect="1" noChangeArrowheads="1" noTextEdit="1"/>
            </p:cNvSpPr>
            <p:nvPr/>
          </p:nvSpPr>
          <p:spPr bwMode="auto">
            <a:xfrm>
              <a:off x="374" y="673"/>
              <a:ext cx="4937" cy="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 name="Group 205"/>
            <p:cNvGrpSpPr>
              <a:grpSpLocks/>
            </p:cNvGrpSpPr>
            <p:nvPr/>
          </p:nvGrpSpPr>
          <p:grpSpPr bwMode="auto">
            <a:xfrm>
              <a:off x="412" y="681"/>
              <a:ext cx="4890" cy="3484"/>
              <a:chOff x="412" y="681"/>
              <a:chExt cx="4890" cy="3484"/>
            </a:xfrm>
          </p:grpSpPr>
          <p:sp>
            <p:nvSpPr>
              <p:cNvPr id="1239" name="Rectangle 5"/>
              <p:cNvSpPr>
                <a:spLocks noChangeArrowheads="1"/>
              </p:cNvSpPr>
              <p:nvPr/>
            </p:nvSpPr>
            <p:spPr bwMode="auto">
              <a:xfrm>
                <a:off x="687" y="963"/>
                <a:ext cx="420" cy="87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0" name="Rectangle 6"/>
              <p:cNvSpPr>
                <a:spLocks noChangeArrowheads="1"/>
              </p:cNvSpPr>
              <p:nvPr/>
            </p:nvSpPr>
            <p:spPr bwMode="auto">
              <a:xfrm>
                <a:off x="687" y="1834"/>
                <a:ext cx="420" cy="29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1" name="Rectangle 7"/>
              <p:cNvSpPr>
                <a:spLocks noChangeArrowheads="1"/>
              </p:cNvSpPr>
              <p:nvPr/>
            </p:nvSpPr>
            <p:spPr bwMode="auto">
              <a:xfrm>
                <a:off x="687" y="2125"/>
                <a:ext cx="420" cy="2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2" name="Rectangle 8"/>
              <p:cNvSpPr>
                <a:spLocks noChangeArrowheads="1"/>
              </p:cNvSpPr>
              <p:nvPr/>
            </p:nvSpPr>
            <p:spPr bwMode="auto">
              <a:xfrm>
                <a:off x="687" y="2415"/>
                <a:ext cx="420" cy="87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3" name="Rectangle 9"/>
              <p:cNvSpPr>
                <a:spLocks noChangeArrowheads="1"/>
              </p:cNvSpPr>
              <p:nvPr/>
            </p:nvSpPr>
            <p:spPr bwMode="auto">
              <a:xfrm>
                <a:off x="687" y="3286"/>
                <a:ext cx="420" cy="15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4" name="Rectangle 10"/>
              <p:cNvSpPr>
                <a:spLocks noChangeArrowheads="1"/>
              </p:cNvSpPr>
              <p:nvPr/>
            </p:nvSpPr>
            <p:spPr bwMode="auto">
              <a:xfrm>
                <a:off x="687" y="3431"/>
                <a:ext cx="420" cy="58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5" name="Rectangle 11"/>
              <p:cNvSpPr>
                <a:spLocks noChangeArrowheads="1"/>
              </p:cNvSpPr>
              <p:nvPr/>
            </p:nvSpPr>
            <p:spPr bwMode="auto">
              <a:xfrm>
                <a:off x="687" y="4012"/>
                <a:ext cx="420" cy="15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6" name="Rectangle 12"/>
              <p:cNvSpPr>
                <a:spLocks noChangeArrowheads="1"/>
              </p:cNvSpPr>
              <p:nvPr/>
            </p:nvSpPr>
            <p:spPr bwMode="auto">
              <a:xfrm>
                <a:off x="412" y="69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endParaRPr lang="ja-JP" altLang="ja-JP" dirty="0"/>
              </a:p>
            </p:txBody>
          </p:sp>
          <p:sp>
            <p:nvSpPr>
              <p:cNvPr id="1247" name="Rectangle 13"/>
              <p:cNvSpPr>
                <a:spLocks noChangeArrowheads="1"/>
              </p:cNvSpPr>
              <p:nvPr/>
            </p:nvSpPr>
            <p:spPr bwMode="auto">
              <a:xfrm>
                <a:off x="412" y="803"/>
                <a:ext cx="565" cy="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8" name="Rectangle 14"/>
              <p:cNvSpPr>
                <a:spLocks noChangeArrowheads="1"/>
              </p:cNvSpPr>
              <p:nvPr/>
            </p:nvSpPr>
            <p:spPr bwMode="auto">
              <a:xfrm>
                <a:off x="145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266</a:t>
                </a:r>
                <a:endParaRPr lang="ja-JP" altLang="ja-JP"/>
              </a:p>
            </p:txBody>
          </p:sp>
          <p:sp>
            <p:nvSpPr>
              <p:cNvPr id="1249" name="Rectangle 15"/>
              <p:cNvSpPr>
                <a:spLocks noChangeArrowheads="1"/>
              </p:cNvSpPr>
              <p:nvPr/>
            </p:nvSpPr>
            <p:spPr bwMode="auto">
              <a:xfrm>
                <a:off x="171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237</a:t>
                </a:r>
                <a:endParaRPr lang="ja-JP" altLang="ja-JP"/>
              </a:p>
            </p:txBody>
          </p:sp>
          <p:sp>
            <p:nvSpPr>
              <p:cNvPr id="1250" name="Rectangle 16"/>
              <p:cNvSpPr>
                <a:spLocks noChangeArrowheads="1"/>
              </p:cNvSpPr>
              <p:nvPr/>
            </p:nvSpPr>
            <p:spPr bwMode="auto">
              <a:xfrm>
                <a:off x="197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204</a:t>
                </a:r>
                <a:endParaRPr lang="ja-JP" altLang="ja-JP"/>
              </a:p>
            </p:txBody>
          </p:sp>
          <p:sp>
            <p:nvSpPr>
              <p:cNvPr id="1251" name="Rectangle 17"/>
              <p:cNvSpPr>
                <a:spLocks noChangeArrowheads="1"/>
              </p:cNvSpPr>
              <p:nvPr/>
            </p:nvSpPr>
            <p:spPr bwMode="auto">
              <a:xfrm>
                <a:off x="223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187</a:t>
                </a:r>
                <a:endParaRPr lang="ja-JP" altLang="ja-JP"/>
              </a:p>
            </p:txBody>
          </p:sp>
          <p:sp>
            <p:nvSpPr>
              <p:cNvPr id="1252" name="Rectangle 18"/>
              <p:cNvSpPr>
                <a:spLocks noChangeArrowheads="1"/>
              </p:cNvSpPr>
              <p:nvPr/>
            </p:nvSpPr>
            <p:spPr bwMode="auto">
              <a:xfrm>
                <a:off x="249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195</a:t>
                </a:r>
                <a:endParaRPr lang="ja-JP" altLang="ja-JP"/>
              </a:p>
            </p:txBody>
          </p:sp>
          <p:sp>
            <p:nvSpPr>
              <p:cNvPr id="1253" name="Rectangle 19"/>
              <p:cNvSpPr>
                <a:spLocks noChangeArrowheads="1"/>
              </p:cNvSpPr>
              <p:nvPr/>
            </p:nvSpPr>
            <p:spPr bwMode="auto">
              <a:xfrm>
                <a:off x="2751"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222</a:t>
                </a:r>
                <a:endParaRPr lang="ja-JP" altLang="ja-JP"/>
              </a:p>
            </p:txBody>
          </p:sp>
          <p:sp>
            <p:nvSpPr>
              <p:cNvPr id="1254" name="Rectangle 20"/>
              <p:cNvSpPr>
                <a:spLocks noChangeArrowheads="1"/>
              </p:cNvSpPr>
              <p:nvPr/>
            </p:nvSpPr>
            <p:spPr bwMode="auto">
              <a:xfrm>
                <a:off x="301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187</a:t>
                </a:r>
                <a:endParaRPr lang="ja-JP" altLang="ja-JP"/>
              </a:p>
            </p:txBody>
          </p:sp>
          <p:sp>
            <p:nvSpPr>
              <p:cNvPr id="1255" name="Rectangle 21"/>
              <p:cNvSpPr>
                <a:spLocks noChangeArrowheads="1"/>
              </p:cNvSpPr>
              <p:nvPr/>
            </p:nvSpPr>
            <p:spPr bwMode="auto">
              <a:xfrm>
                <a:off x="327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158</a:t>
                </a:r>
                <a:endParaRPr lang="ja-JP" altLang="ja-JP"/>
              </a:p>
            </p:txBody>
          </p:sp>
          <p:sp>
            <p:nvSpPr>
              <p:cNvPr id="1256" name="Rectangle 22"/>
              <p:cNvSpPr>
                <a:spLocks noChangeArrowheads="1"/>
              </p:cNvSpPr>
              <p:nvPr/>
            </p:nvSpPr>
            <p:spPr bwMode="auto">
              <a:xfrm>
                <a:off x="353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142</a:t>
                </a:r>
                <a:endParaRPr lang="ja-JP" altLang="ja-JP"/>
              </a:p>
            </p:txBody>
          </p:sp>
          <p:sp>
            <p:nvSpPr>
              <p:cNvPr id="1257" name="Rectangle 23"/>
              <p:cNvSpPr>
                <a:spLocks noChangeArrowheads="1"/>
              </p:cNvSpPr>
              <p:nvPr/>
            </p:nvSpPr>
            <p:spPr bwMode="auto">
              <a:xfrm>
                <a:off x="379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156</a:t>
                </a:r>
                <a:endParaRPr lang="ja-JP" altLang="ja-JP"/>
              </a:p>
            </p:txBody>
          </p:sp>
          <p:sp>
            <p:nvSpPr>
              <p:cNvPr id="1258" name="Rectangle 24"/>
              <p:cNvSpPr>
                <a:spLocks noChangeArrowheads="1"/>
              </p:cNvSpPr>
              <p:nvPr/>
            </p:nvSpPr>
            <p:spPr bwMode="auto">
              <a:xfrm>
                <a:off x="405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145</a:t>
                </a:r>
                <a:endParaRPr lang="ja-JP" altLang="ja-JP"/>
              </a:p>
            </p:txBody>
          </p:sp>
          <p:sp>
            <p:nvSpPr>
              <p:cNvPr id="1259" name="Rectangle 25"/>
              <p:cNvSpPr>
                <a:spLocks noChangeArrowheads="1"/>
              </p:cNvSpPr>
              <p:nvPr/>
            </p:nvSpPr>
            <p:spPr bwMode="auto">
              <a:xfrm>
                <a:off x="4310"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161</a:t>
                </a:r>
                <a:endParaRPr lang="ja-JP" altLang="ja-JP"/>
              </a:p>
            </p:txBody>
          </p:sp>
          <p:sp>
            <p:nvSpPr>
              <p:cNvPr id="1260" name="Rectangle 26"/>
              <p:cNvSpPr>
                <a:spLocks noChangeArrowheads="1"/>
              </p:cNvSpPr>
              <p:nvPr/>
            </p:nvSpPr>
            <p:spPr bwMode="auto">
              <a:xfrm>
                <a:off x="456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131</a:t>
                </a:r>
                <a:endParaRPr lang="ja-JP" altLang="ja-JP"/>
              </a:p>
            </p:txBody>
          </p:sp>
          <p:sp>
            <p:nvSpPr>
              <p:cNvPr id="1261" name="Rectangle 27"/>
              <p:cNvSpPr>
                <a:spLocks noChangeArrowheads="1"/>
              </p:cNvSpPr>
              <p:nvPr/>
            </p:nvSpPr>
            <p:spPr bwMode="auto">
              <a:xfrm>
                <a:off x="482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152</a:t>
                </a:r>
                <a:endParaRPr lang="ja-JP" altLang="ja-JP"/>
              </a:p>
            </p:txBody>
          </p:sp>
          <p:sp>
            <p:nvSpPr>
              <p:cNvPr id="1262" name="Rectangle 28"/>
              <p:cNvSpPr>
                <a:spLocks noChangeArrowheads="1"/>
              </p:cNvSpPr>
              <p:nvPr/>
            </p:nvSpPr>
            <p:spPr bwMode="auto">
              <a:xfrm>
                <a:off x="5089" y="68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129</a:t>
                </a:r>
                <a:endParaRPr lang="ja-JP" altLang="ja-JP"/>
              </a:p>
            </p:txBody>
          </p:sp>
          <p:sp>
            <p:nvSpPr>
              <p:cNvPr id="1263" name="Rectangle 29"/>
              <p:cNvSpPr>
                <a:spLocks noChangeArrowheads="1"/>
              </p:cNvSpPr>
              <p:nvPr/>
            </p:nvSpPr>
            <p:spPr bwMode="auto">
              <a:xfrm>
                <a:off x="412" y="826"/>
                <a:ext cx="13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ID</a:t>
                </a:r>
                <a:endParaRPr lang="ja-JP" altLang="ja-JP"/>
              </a:p>
            </p:txBody>
          </p:sp>
          <p:sp>
            <p:nvSpPr>
              <p:cNvPr id="1264" name="Rectangle 30"/>
              <p:cNvSpPr>
                <a:spLocks noChangeArrowheads="1"/>
              </p:cNvSpPr>
              <p:nvPr/>
            </p:nvSpPr>
            <p:spPr bwMode="auto">
              <a:xfrm>
                <a:off x="725" y="826"/>
                <a:ext cx="30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300" b="1">
                    <a:solidFill>
                      <a:srgbClr val="000000"/>
                    </a:solidFill>
                    <a:latin typeface="Century" pitchFamily="18" charset="0"/>
                  </a:rPr>
                  <a:t>Group</a:t>
                </a:r>
                <a:endParaRPr lang="ja-JP" altLang="ja-JP"/>
              </a:p>
            </p:txBody>
          </p:sp>
          <p:sp>
            <p:nvSpPr>
              <p:cNvPr id="1265" name="Rectangle 31"/>
              <p:cNvSpPr>
                <a:spLocks noChangeArrowheads="1"/>
              </p:cNvSpPr>
              <p:nvPr/>
            </p:nvSpPr>
            <p:spPr bwMode="auto">
              <a:xfrm>
                <a:off x="1130" y="826"/>
                <a:ext cx="2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200" b="1">
                    <a:solidFill>
                      <a:srgbClr val="494529"/>
                    </a:solidFill>
                    <a:latin typeface="Century" pitchFamily="18" charset="0"/>
                  </a:rPr>
                  <a:t>Score</a:t>
                </a:r>
                <a:endParaRPr lang="ja-JP" altLang="ja-JP"/>
              </a:p>
            </p:txBody>
          </p:sp>
          <p:sp>
            <p:nvSpPr>
              <p:cNvPr id="1266" name="Rectangle 32"/>
              <p:cNvSpPr>
                <a:spLocks noChangeArrowheads="1"/>
              </p:cNvSpPr>
              <p:nvPr/>
            </p:nvSpPr>
            <p:spPr bwMode="auto">
              <a:xfrm>
                <a:off x="148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1K</a:t>
                </a:r>
                <a:endParaRPr lang="ja-JP" altLang="ja-JP"/>
              </a:p>
            </p:txBody>
          </p:sp>
          <p:sp>
            <p:nvSpPr>
              <p:cNvPr id="1267" name="Rectangle 33"/>
              <p:cNvSpPr>
                <a:spLocks noChangeArrowheads="1"/>
              </p:cNvSpPr>
              <p:nvPr/>
            </p:nvSpPr>
            <p:spPr bwMode="auto">
              <a:xfrm>
                <a:off x="174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2K</a:t>
                </a:r>
                <a:endParaRPr lang="ja-JP" altLang="ja-JP"/>
              </a:p>
            </p:txBody>
          </p:sp>
          <p:sp>
            <p:nvSpPr>
              <p:cNvPr id="1268" name="Rectangle 34"/>
              <p:cNvSpPr>
                <a:spLocks noChangeArrowheads="1"/>
              </p:cNvSpPr>
              <p:nvPr/>
            </p:nvSpPr>
            <p:spPr bwMode="auto">
              <a:xfrm>
                <a:off x="2002"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3K</a:t>
                </a:r>
                <a:endParaRPr lang="ja-JP" altLang="ja-JP"/>
              </a:p>
            </p:txBody>
          </p:sp>
          <p:sp>
            <p:nvSpPr>
              <p:cNvPr id="1269" name="Rectangle 35"/>
              <p:cNvSpPr>
                <a:spLocks noChangeArrowheads="1"/>
              </p:cNvSpPr>
              <p:nvPr/>
            </p:nvSpPr>
            <p:spPr bwMode="auto">
              <a:xfrm>
                <a:off x="226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4K</a:t>
                </a:r>
                <a:endParaRPr lang="ja-JP" altLang="ja-JP"/>
              </a:p>
            </p:txBody>
          </p:sp>
          <p:sp>
            <p:nvSpPr>
              <p:cNvPr id="1270" name="Rectangle 36"/>
              <p:cNvSpPr>
                <a:spLocks noChangeArrowheads="1"/>
              </p:cNvSpPr>
              <p:nvPr/>
            </p:nvSpPr>
            <p:spPr bwMode="auto">
              <a:xfrm>
                <a:off x="252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5K</a:t>
                </a:r>
                <a:endParaRPr lang="ja-JP" altLang="ja-JP"/>
              </a:p>
            </p:txBody>
          </p:sp>
          <p:sp>
            <p:nvSpPr>
              <p:cNvPr id="1271" name="Rectangle 37"/>
              <p:cNvSpPr>
                <a:spLocks noChangeArrowheads="1"/>
              </p:cNvSpPr>
              <p:nvPr/>
            </p:nvSpPr>
            <p:spPr bwMode="auto">
              <a:xfrm>
                <a:off x="278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6K</a:t>
                </a:r>
                <a:endParaRPr lang="ja-JP" altLang="ja-JP"/>
              </a:p>
            </p:txBody>
          </p:sp>
          <p:sp>
            <p:nvSpPr>
              <p:cNvPr id="1272" name="Rectangle 38"/>
              <p:cNvSpPr>
                <a:spLocks noChangeArrowheads="1"/>
              </p:cNvSpPr>
              <p:nvPr/>
            </p:nvSpPr>
            <p:spPr bwMode="auto">
              <a:xfrm>
                <a:off x="304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7K</a:t>
                </a:r>
                <a:endParaRPr lang="ja-JP" altLang="ja-JP"/>
              </a:p>
            </p:txBody>
          </p:sp>
          <p:sp>
            <p:nvSpPr>
              <p:cNvPr id="1273" name="Rectangle 39"/>
              <p:cNvSpPr>
                <a:spLocks noChangeArrowheads="1"/>
              </p:cNvSpPr>
              <p:nvPr/>
            </p:nvSpPr>
            <p:spPr bwMode="auto">
              <a:xfrm>
                <a:off x="330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8K</a:t>
                </a:r>
                <a:endParaRPr lang="ja-JP" altLang="ja-JP"/>
              </a:p>
            </p:txBody>
          </p:sp>
          <p:sp>
            <p:nvSpPr>
              <p:cNvPr id="1274" name="Rectangle 40"/>
              <p:cNvSpPr>
                <a:spLocks noChangeArrowheads="1"/>
              </p:cNvSpPr>
              <p:nvPr/>
            </p:nvSpPr>
            <p:spPr bwMode="auto">
              <a:xfrm>
                <a:off x="3561" y="82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9K</a:t>
                </a:r>
                <a:endParaRPr lang="ja-JP" altLang="ja-JP"/>
              </a:p>
            </p:txBody>
          </p:sp>
          <p:sp>
            <p:nvSpPr>
              <p:cNvPr id="1275" name="Rectangle 41"/>
              <p:cNvSpPr>
                <a:spLocks noChangeArrowheads="1"/>
              </p:cNvSpPr>
              <p:nvPr/>
            </p:nvSpPr>
            <p:spPr bwMode="auto">
              <a:xfrm>
                <a:off x="3790"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10K</a:t>
                </a:r>
                <a:endParaRPr lang="ja-JP" altLang="ja-JP"/>
              </a:p>
            </p:txBody>
          </p:sp>
          <p:sp>
            <p:nvSpPr>
              <p:cNvPr id="1276" name="Rectangle 42"/>
              <p:cNvSpPr>
                <a:spLocks noChangeArrowheads="1"/>
              </p:cNvSpPr>
              <p:nvPr/>
            </p:nvSpPr>
            <p:spPr bwMode="auto">
              <a:xfrm>
                <a:off x="4050" y="826"/>
                <a:ext cx="2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11K</a:t>
                </a:r>
                <a:endParaRPr lang="ja-JP" altLang="ja-JP"/>
              </a:p>
            </p:txBody>
          </p:sp>
          <p:sp>
            <p:nvSpPr>
              <p:cNvPr id="1277" name="Rectangle 43"/>
              <p:cNvSpPr>
                <a:spLocks noChangeArrowheads="1"/>
              </p:cNvSpPr>
              <p:nvPr/>
            </p:nvSpPr>
            <p:spPr bwMode="auto">
              <a:xfrm>
                <a:off x="4310"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12K</a:t>
                </a:r>
                <a:endParaRPr lang="ja-JP" altLang="ja-JP"/>
              </a:p>
            </p:txBody>
          </p:sp>
          <p:sp>
            <p:nvSpPr>
              <p:cNvPr id="1278" name="Rectangle 44"/>
              <p:cNvSpPr>
                <a:spLocks noChangeArrowheads="1"/>
              </p:cNvSpPr>
              <p:nvPr/>
            </p:nvSpPr>
            <p:spPr bwMode="auto">
              <a:xfrm>
                <a:off x="456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13K</a:t>
                </a:r>
                <a:endParaRPr lang="ja-JP" altLang="ja-JP"/>
              </a:p>
            </p:txBody>
          </p:sp>
          <p:sp>
            <p:nvSpPr>
              <p:cNvPr id="1279" name="Rectangle 45"/>
              <p:cNvSpPr>
                <a:spLocks noChangeArrowheads="1"/>
              </p:cNvSpPr>
              <p:nvPr/>
            </p:nvSpPr>
            <p:spPr bwMode="auto">
              <a:xfrm>
                <a:off x="482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14K</a:t>
                </a:r>
                <a:endParaRPr lang="ja-JP" altLang="ja-JP"/>
              </a:p>
            </p:txBody>
          </p:sp>
          <p:sp>
            <p:nvSpPr>
              <p:cNvPr id="1280" name="Rectangle 46"/>
              <p:cNvSpPr>
                <a:spLocks noChangeArrowheads="1"/>
              </p:cNvSpPr>
              <p:nvPr/>
            </p:nvSpPr>
            <p:spPr bwMode="auto">
              <a:xfrm>
                <a:off x="5089" y="826"/>
                <a:ext cx="2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FF0000"/>
                    </a:solidFill>
                    <a:latin typeface="Century" pitchFamily="18" charset="0"/>
                  </a:rPr>
                  <a:t>15K</a:t>
                </a:r>
                <a:endParaRPr lang="ja-JP" altLang="ja-JP"/>
              </a:p>
            </p:txBody>
          </p:sp>
          <p:sp>
            <p:nvSpPr>
              <p:cNvPr id="1281" name="Rectangle 47"/>
              <p:cNvSpPr>
                <a:spLocks noChangeArrowheads="1"/>
              </p:cNvSpPr>
              <p:nvPr/>
            </p:nvSpPr>
            <p:spPr bwMode="auto">
              <a:xfrm>
                <a:off x="412" y="97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701</a:t>
                </a:r>
                <a:endParaRPr lang="ja-JP" altLang="ja-JP"/>
              </a:p>
            </p:txBody>
          </p:sp>
          <p:sp>
            <p:nvSpPr>
              <p:cNvPr id="1282" name="Rectangle 48"/>
              <p:cNvSpPr>
                <a:spLocks noChangeArrowheads="1"/>
              </p:cNvSpPr>
              <p:nvPr/>
            </p:nvSpPr>
            <p:spPr bwMode="auto">
              <a:xfrm>
                <a:off x="825" y="971"/>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283" name="Rectangle 49"/>
              <p:cNvSpPr>
                <a:spLocks noChangeArrowheads="1"/>
              </p:cNvSpPr>
              <p:nvPr/>
            </p:nvSpPr>
            <p:spPr bwMode="auto">
              <a:xfrm>
                <a:off x="1146" y="97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146</a:t>
                </a:r>
                <a:endParaRPr lang="ja-JP" altLang="ja-JP"/>
              </a:p>
            </p:txBody>
          </p:sp>
          <p:sp>
            <p:nvSpPr>
              <p:cNvPr id="1284" name="Rectangle 50"/>
              <p:cNvSpPr>
                <a:spLocks noChangeArrowheads="1"/>
              </p:cNvSpPr>
              <p:nvPr/>
            </p:nvSpPr>
            <p:spPr bwMode="auto">
              <a:xfrm>
                <a:off x="148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5" name="Rectangle 51"/>
              <p:cNvSpPr>
                <a:spLocks noChangeArrowheads="1"/>
              </p:cNvSpPr>
              <p:nvPr/>
            </p:nvSpPr>
            <p:spPr bwMode="auto">
              <a:xfrm>
                <a:off x="174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6" name="Rectangle 52"/>
              <p:cNvSpPr>
                <a:spLocks noChangeArrowheads="1"/>
              </p:cNvSpPr>
              <p:nvPr/>
            </p:nvSpPr>
            <p:spPr bwMode="auto">
              <a:xfrm>
                <a:off x="2002"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7" name="Rectangle 53"/>
              <p:cNvSpPr>
                <a:spLocks noChangeArrowheads="1"/>
              </p:cNvSpPr>
              <p:nvPr/>
            </p:nvSpPr>
            <p:spPr bwMode="auto">
              <a:xfrm>
                <a:off x="226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8" name="Rectangle 54"/>
              <p:cNvSpPr>
                <a:spLocks noChangeArrowheads="1"/>
              </p:cNvSpPr>
              <p:nvPr/>
            </p:nvSpPr>
            <p:spPr bwMode="auto">
              <a:xfrm>
                <a:off x="252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89" name="Rectangle 55"/>
              <p:cNvSpPr>
                <a:spLocks noChangeArrowheads="1"/>
              </p:cNvSpPr>
              <p:nvPr/>
            </p:nvSpPr>
            <p:spPr bwMode="auto">
              <a:xfrm>
                <a:off x="278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0" name="Rectangle 56"/>
              <p:cNvSpPr>
                <a:spLocks noChangeArrowheads="1"/>
              </p:cNvSpPr>
              <p:nvPr/>
            </p:nvSpPr>
            <p:spPr bwMode="auto">
              <a:xfrm>
                <a:off x="304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1" name="Rectangle 57"/>
              <p:cNvSpPr>
                <a:spLocks noChangeArrowheads="1"/>
              </p:cNvSpPr>
              <p:nvPr/>
            </p:nvSpPr>
            <p:spPr bwMode="auto">
              <a:xfrm>
                <a:off x="330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2" name="Rectangle 58"/>
              <p:cNvSpPr>
                <a:spLocks noChangeArrowheads="1"/>
              </p:cNvSpPr>
              <p:nvPr/>
            </p:nvSpPr>
            <p:spPr bwMode="auto">
              <a:xfrm>
                <a:off x="356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3" name="Rectangle 59"/>
              <p:cNvSpPr>
                <a:spLocks noChangeArrowheads="1"/>
              </p:cNvSpPr>
              <p:nvPr/>
            </p:nvSpPr>
            <p:spPr bwMode="auto">
              <a:xfrm>
                <a:off x="3821"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4" name="Rectangle 60"/>
              <p:cNvSpPr>
                <a:spLocks noChangeArrowheads="1"/>
              </p:cNvSpPr>
              <p:nvPr/>
            </p:nvSpPr>
            <p:spPr bwMode="auto">
              <a:xfrm>
                <a:off x="4080"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5" name="Rectangle 61"/>
              <p:cNvSpPr>
                <a:spLocks noChangeArrowheads="1"/>
              </p:cNvSpPr>
              <p:nvPr/>
            </p:nvSpPr>
            <p:spPr bwMode="auto">
              <a:xfrm>
                <a:off x="4340" y="97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96" name="Rectangle 62"/>
              <p:cNvSpPr>
                <a:spLocks noChangeArrowheads="1"/>
              </p:cNvSpPr>
              <p:nvPr/>
            </p:nvSpPr>
            <p:spPr bwMode="auto">
              <a:xfrm>
                <a:off x="4631"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297" name="Rectangle 63"/>
              <p:cNvSpPr>
                <a:spLocks noChangeArrowheads="1"/>
              </p:cNvSpPr>
              <p:nvPr/>
            </p:nvSpPr>
            <p:spPr bwMode="auto">
              <a:xfrm>
                <a:off x="4890"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98" name="Rectangle 64"/>
              <p:cNvSpPr>
                <a:spLocks noChangeArrowheads="1"/>
              </p:cNvSpPr>
              <p:nvPr/>
            </p:nvSpPr>
            <p:spPr bwMode="auto">
              <a:xfrm>
                <a:off x="5150" y="97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99" name="Rectangle 65"/>
              <p:cNvSpPr>
                <a:spLocks noChangeArrowheads="1"/>
              </p:cNvSpPr>
              <p:nvPr/>
            </p:nvSpPr>
            <p:spPr bwMode="auto">
              <a:xfrm>
                <a:off x="412" y="1116"/>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702</a:t>
                </a:r>
                <a:endParaRPr lang="ja-JP" altLang="ja-JP"/>
              </a:p>
            </p:txBody>
          </p:sp>
          <p:sp>
            <p:nvSpPr>
              <p:cNvPr id="1300" name="Rectangle 66"/>
              <p:cNvSpPr>
                <a:spLocks noChangeArrowheads="1"/>
              </p:cNvSpPr>
              <p:nvPr/>
            </p:nvSpPr>
            <p:spPr bwMode="auto">
              <a:xfrm>
                <a:off x="825" y="1116"/>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01" name="Rectangle 67"/>
              <p:cNvSpPr>
                <a:spLocks noChangeArrowheads="1"/>
              </p:cNvSpPr>
              <p:nvPr/>
            </p:nvSpPr>
            <p:spPr bwMode="auto">
              <a:xfrm>
                <a:off x="1146" y="1116"/>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140</a:t>
                </a:r>
                <a:endParaRPr lang="ja-JP" altLang="ja-JP"/>
              </a:p>
            </p:txBody>
          </p:sp>
          <p:sp>
            <p:nvSpPr>
              <p:cNvPr id="1302" name="Rectangle 68"/>
              <p:cNvSpPr>
                <a:spLocks noChangeArrowheads="1"/>
              </p:cNvSpPr>
              <p:nvPr/>
            </p:nvSpPr>
            <p:spPr bwMode="auto">
              <a:xfrm>
                <a:off x="148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3" name="Rectangle 69"/>
              <p:cNvSpPr>
                <a:spLocks noChangeArrowheads="1"/>
              </p:cNvSpPr>
              <p:nvPr/>
            </p:nvSpPr>
            <p:spPr bwMode="auto">
              <a:xfrm>
                <a:off x="174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4" name="Rectangle 70"/>
              <p:cNvSpPr>
                <a:spLocks noChangeArrowheads="1"/>
              </p:cNvSpPr>
              <p:nvPr/>
            </p:nvSpPr>
            <p:spPr bwMode="auto">
              <a:xfrm>
                <a:off x="2002"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5" name="Rectangle 71"/>
              <p:cNvSpPr>
                <a:spLocks noChangeArrowheads="1"/>
              </p:cNvSpPr>
              <p:nvPr/>
            </p:nvSpPr>
            <p:spPr bwMode="auto">
              <a:xfrm>
                <a:off x="2292"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06" name="Rectangle 72"/>
              <p:cNvSpPr>
                <a:spLocks noChangeArrowheads="1"/>
              </p:cNvSpPr>
              <p:nvPr/>
            </p:nvSpPr>
            <p:spPr bwMode="auto">
              <a:xfrm>
                <a:off x="252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7" name="Rectangle 73"/>
              <p:cNvSpPr>
                <a:spLocks noChangeArrowheads="1"/>
              </p:cNvSpPr>
              <p:nvPr/>
            </p:nvSpPr>
            <p:spPr bwMode="auto">
              <a:xfrm>
                <a:off x="278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8" name="Rectangle 74"/>
              <p:cNvSpPr>
                <a:spLocks noChangeArrowheads="1"/>
              </p:cNvSpPr>
              <p:nvPr/>
            </p:nvSpPr>
            <p:spPr bwMode="auto">
              <a:xfrm>
                <a:off x="3041"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09" name="Rectangle 75"/>
              <p:cNvSpPr>
                <a:spLocks noChangeArrowheads="1"/>
              </p:cNvSpPr>
              <p:nvPr/>
            </p:nvSpPr>
            <p:spPr bwMode="auto">
              <a:xfrm>
                <a:off x="333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0" name="Rectangle 76"/>
              <p:cNvSpPr>
                <a:spLocks noChangeArrowheads="1"/>
              </p:cNvSpPr>
              <p:nvPr/>
            </p:nvSpPr>
            <p:spPr bwMode="auto">
              <a:xfrm>
                <a:off x="359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1" name="Rectangle 77"/>
              <p:cNvSpPr>
                <a:spLocks noChangeArrowheads="1"/>
              </p:cNvSpPr>
              <p:nvPr/>
            </p:nvSpPr>
            <p:spPr bwMode="auto">
              <a:xfrm>
                <a:off x="385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2" name="Rectangle 78"/>
              <p:cNvSpPr>
                <a:spLocks noChangeArrowheads="1"/>
              </p:cNvSpPr>
              <p:nvPr/>
            </p:nvSpPr>
            <p:spPr bwMode="auto">
              <a:xfrm>
                <a:off x="411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13" name="Rectangle 79"/>
              <p:cNvSpPr>
                <a:spLocks noChangeArrowheads="1"/>
              </p:cNvSpPr>
              <p:nvPr/>
            </p:nvSpPr>
            <p:spPr bwMode="auto">
              <a:xfrm>
                <a:off x="4340"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14" name="Rectangle 80"/>
              <p:cNvSpPr>
                <a:spLocks noChangeArrowheads="1"/>
              </p:cNvSpPr>
              <p:nvPr/>
            </p:nvSpPr>
            <p:spPr bwMode="auto">
              <a:xfrm>
                <a:off x="4631"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15" name="Rectangle 81"/>
              <p:cNvSpPr>
                <a:spLocks noChangeArrowheads="1"/>
              </p:cNvSpPr>
              <p:nvPr/>
            </p:nvSpPr>
            <p:spPr bwMode="auto">
              <a:xfrm>
                <a:off x="4890" y="111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16" name="Rectangle 82"/>
              <p:cNvSpPr>
                <a:spLocks noChangeArrowheads="1"/>
              </p:cNvSpPr>
              <p:nvPr/>
            </p:nvSpPr>
            <p:spPr bwMode="auto">
              <a:xfrm>
                <a:off x="5120" y="111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17" name="Rectangle 83"/>
              <p:cNvSpPr>
                <a:spLocks noChangeArrowheads="1"/>
              </p:cNvSpPr>
              <p:nvPr/>
            </p:nvSpPr>
            <p:spPr bwMode="auto">
              <a:xfrm>
                <a:off x="412" y="126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703</a:t>
                </a:r>
                <a:endParaRPr lang="ja-JP" altLang="ja-JP"/>
              </a:p>
            </p:txBody>
          </p:sp>
          <p:sp>
            <p:nvSpPr>
              <p:cNvPr id="1318" name="Rectangle 84"/>
              <p:cNvSpPr>
                <a:spLocks noChangeArrowheads="1"/>
              </p:cNvSpPr>
              <p:nvPr/>
            </p:nvSpPr>
            <p:spPr bwMode="auto">
              <a:xfrm>
                <a:off x="825" y="1261"/>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19" name="Rectangle 85"/>
              <p:cNvSpPr>
                <a:spLocks noChangeArrowheads="1"/>
              </p:cNvSpPr>
              <p:nvPr/>
            </p:nvSpPr>
            <p:spPr bwMode="auto">
              <a:xfrm>
                <a:off x="1146" y="1261"/>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138</a:t>
                </a:r>
                <a:endParaRPr lang="ja-JP" altLang="ja-JP"/>
              </a:p>
            </p:txBody>
          </p:sp>
          <p:sp>
            <p:nvSpPr>
              <p:cNvPr id="1320" name="Rectangle 86"/>
              <p:cNvSpPr>
                <a:spLocks noChangeArrowheads="1"/>
              </p:cNvSpPr>
              <p:nvPr/>
            </p:nvSpPr>
            <p:spPr bwMode="auto">
              <a:xfrm>
                <a:off x="148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1" name="Rectangle 87"/>
              <p:cNvSpPr>
                <a:spLocks noChangeArrowheads="1"/>
              </p:cNvSpPr>
              <p:nvPr/>
            </p:nvSpPr>
            <p:spPr bwMode="auto">
              <a:xfrm>
                <a:off x="174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2" name="Rectangle 88"/>
              <p:cNvSpPr>
                <a:spLocks noChangeArrowheads="1"/>
              </p:cNvSpPr>
              <p:nvPr/>
            </p:nvSpPr>
            <p:spPr bwMode="auto">
              <a:xfrm>
                <a:off x="2002"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3" name="Rectangle 89"/>
              <p:cNvSpPr>
                <a:spLocks noChangeArrowheads="1"/>
              </p:cNvSpPr>
              <p:nvPr/>
            </p:nvSpPr>
            <p:spPr bwMode="auto">
              <a:xfrm>
                <a:off x="226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4" name="Rectangle 90"/>
              <p:cNvSpPr>
                <a:spLocks noChangeArrowheads="1"/>
              </p:cNvSpPr>
              <p:nvPr/>
            </p:nvSpPr>
            <p:spPr bwMode="auto">
              <a:xfrm>
                <a:off x="252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5" name="Rectangle 91"/>
              <p:cNvSpPr>
                <a:spLocks noChangeArrowheads="1"/>
              </p:cNvSpPr>
              <p:nvPr/>
            </p:nvSpPr>
            <p:spPr bwMode="auto">
              <a:xfrm>
                <a:off x="278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6" name="Rectangle 92"/>
              <p:cNvSpPr>
                <a:spLocks noChangeArrowheads="1"/>
              </p:cNvSpPr>
              <p:nvPr/>
            </p:nvSpPr>
            <p:spPr bwMode="auto">
              <a:xfrm>
                <a:off x="304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7" name="Rectangle 93"/>
              <p:cNvSpPr>
                <a:spLocks noChangeArrowheads="1"/>
              </p:cNvSpPr>
              <p:nvPr/>
            </p:nvSpPr>
            <p:spPr bwMode="auto">
              <a:xfrm>
                <a:off x="3301"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28" name="Rectangle 94"/>
              <p:cNvSpPr>
                <a:spLocks noChangeArrowheads="1"/>
              </p:cNvSpPr>
              <p:nvPr/>
            </p:nvSpPr>
            <p:spPr bwMode="auto">
              <a:xfrm>
                <a:off x="359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29" name="Rectangle 95"/>
              <p:cNvSpPr>
                <a:spLocks noChangeArrowheads="1"/>
              </p:cNvSpPr>
              <p:nvPr/>
            </p:nvSpPr>
            <p:spPr bwMode="auto">
              <a:xfrm>
                <a:off x="385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0" name="Rectangle 96"/>
              <p:cNvSpPr>
                <a:spLocks noChangeArrowheads="1"/>
              </p:cNvSpPr>
              <p:nvPr/>
            </p:nvSpPr>
            <p:spPr bwMode="auto">
              <a:xfrm>
                <a:off x="411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331" name="Rectangle 97"/>
              <p:cNvSpPr>
                <a:spLocks noChangeArrowheads="1"/>
              </p:cNvSpPr>
              <p:nvPr/>
            </p:nvSpPr>
            <p:spPr bwMode="auto">
              <a:xfrm>
                <a:off x="4340" y="1261"/>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32" name="Rectangle 98"/>
              <p:cNvSpPr>
                <a:spLocks noChangeArrowheads="1"/>
              </p:cNvSpPr>
              <p:nvPr/>
            </p:nvSpPr>
            <p:spPr bwMode="auto">
              <a:xfrm>
                <a:off x="4631"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3" name="Rectangle 99"/>
              <p:cNvSpPr>
                <a:spLocks noChangeArrowheads="1"/>
              </p:cNvSpPr>
              <p:nvPr/>
            </p:nvSpPr>
            <p:spPr bwMode="auto">
              <a:xfrm>
                <a:off x="4890"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34" name="Rectangle 100"/>
              <p:cNvSpPr>
                <a:spLocks noChangeArrowheads="1"/>
              </p:cNvSpPr>
              <p:nvPr/>
            </p:nvSpPr>
            <p:spPr bwMode="auto">
              <a:xfrm>
                <a:off x="5150" y="1261"/>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35" name="Rectangle 101"/>
              <p:cNvSpPr>
                <a:spLocks noChangeArrowheads="1"/>
              </p:cNvSpPr>
              <p:nvPr/>
            </p:nvSpPr>
            <p:spPr bwMode="auto">
              <a:xfrm>
                <a:off x="412" y="140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704</a:t>
                </a:r>
                <a:endParaRPr lang="ja-JP" altLang="ja-JP"/>
              </a:p>
            </p:txBody>
          </p:sp>
          <p:sp>
            <p:nvSpPr>
              <p:cNvPr id="1336" name="Rectangle 102"/>
              <p:cNvSpPr>
                <a:spLocks noChangeArrowheads="1"/>
              </p:cNvSpPr>
              <p:nvPr/>
            </p:nvSpPr>
            <p:spPr bwMode="auto">
              <a:xfrm>
                <a:off x="825" y="140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37" name="Rectangle 103"/>
              <p:cNvSpPr>
                <a:spLocks noChangeArrowheads="1"/>
              </p:cNvSpPr>
              <p:nvPr/>
            </p:nvSpPr>
            <p:spPr bwMode="auto">
              <a:xfrm>
                <a:off x="1146" y="140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130</a:t>
                </a:r>
                <a:endParaRPr lang="ja-JP" altLang="ja-JP"/>
              </a:p>
            </p:txBody>
          </p:sp>
          <p:sp>
            <p:nvSpPr>
              <p:cNvPr id="1338" name="Rectangle 104"/>
              <p:cNvSpPr>
                <a:spLocks noChangeArrowheads="1"/>
              </p:cNvSpPr>
              <p:nvPr/>
            </p:nvSpPr>
            <p:spPr bwMode="auto">
              <a:xfrm>
                <a:off x="148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39" name="Rectangle 105"/>
              <p:cNvSpPr>
                <a:spLocks noChangeArrowheads="1"/>
              </p:cNvSpPr>
              <p:nvPr/>
            </p:nvSpPr>
            <p:spPr bwMode="auto">
              <a:xfrm>
                <a:off x="174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10</a:t>
                </a:r>
                <a:endParaRPr lang="ja-JP" altLang="ja-JP" dirty="0"/>
              </a:p>
            </p:txBody>
          </p:sp>
          <p:sp>
            <p:nvSpPr>
              <p:cNvPr id="1340" name="Rectangle 106"/>
              <p:cNvSpPr>
                <a:spLocks noChangeArrowheads="1"/>
              </p:cNvSpPr>
              <p:nvPr/>
            </p:nvSpPr>
            <p:spPr bwMode="auto">
              <a:xfrm>
                <a:off x="2002"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1" name="Rectangle 107"/>
              <p:cNvSpPr>
                <a:spLocks noChangeArrowheads="1"/>
              </p:cNvSpPr>
              <p:nvPr/>
            </p:nvSpPr>
            <p:spPr bwMode="auto">
              <a:xfrm>
                <a:off x="2292"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42" name="Rectangle 108"/>
              <p:cNvSpPr>
                <a:spLocks noChangeArrowheads="1"/>
              </p:cNvSpPr>
              <p:nvPr/>
            </p:nvSpPr>
            <p:spPr bwMode="auto">
              <a:xfrm>
                <a:off x="2552"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3" name="Rectangle 109"/>
              <p:cNvSpPr>
                <a:spLocks noChangeArrowheads="1"/>
              </p:cNvSpPr>
              <p:nvPr/>
            </p:nvSpPr>
            <p:spPr bwMode="auto">
              <a:xfrm>
                <a:off x="2781"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4" name="Rectangle 110"/>
              <p:cNvSpPr>
                <a:spLocks noChangeArrowheads="1"/>
              </p:cNvSpPr>
              <p:nvPr/>
            </p:nvSpPr>
            <p:spPr bwMode="auto">
              <a:xfrm>
                <a:off x="3041" y="140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45" name="Rectangle 111"/>
              <p:cNvSpPr>
                <a:spLocks noChangeArrowheads="1"/>
              </p:cNvSpPr>
              <p:nvPr/>
            </p:nvSpPr>
            <p:spPr bwMode="auto">
              <a:xfrm>
                <a:off x="333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46" name="Rectangle 112"/>
              <p:cNvSpPr>
                <a:spLocks noChangeArrowheads="1"/>
              </p:cNvSpPr>
              <p:nvPr/>
            </p:nvSpPr>
            <p:spPr bwMode="auto">
              <a:xfrm>
                <a:off x="359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47" name="Rectangle 113"/>
              <p:cNvSpPr>
                <a:spLocks noChangeArrowheads="1"/>
              </p:cNvSpPr>
              <p:nvPr/>
            </p:nvSpPr>
            <p:spPr bwMode="auto">
              <a:xfrm>
                <a:off x="385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8" name="Rectangle 114"/>
              <p:cNvSpPr>
                <a:spLocks noChangeArrowheads="1"/>
              </p:cNvSpPr>
              <p:nvPr/>
            </p:nvSpPr>
            <p:spPr bwMode="auto">
              <a:xfrm>
                <a:off x="411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49" name="Rectangle 115"/>
              <p:cNvSpPr>
                <a:spLocks noChangeArrowheads="1"/>
              </p:cNvSpPr>
              <p:nvPr/>
            </p:nvSpPr>
            <p:spPr bwMode="auto">
              <a:xfrm>
                <a:off x="437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0" name="Rectangle 116"/>
              <p:cNvSpPr>
                <a:spLocks noChangeArrowheads="1"/>
              </p:cNvSpPr>
              <p:nvPr/>
            </p:nvSpPr>
            <p:spPr bwMode="auto">
              <a:xfrm>
                <a:off x="4631"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51" name="Rectangle 117"/>
              <p:cNvSpPr>
                <a:spLocks noChangeArrowheads="1"/>
              </p:cNvSpPr>
              <p:nvPr/>
            </p:nvSpPr>
            <p:spPr bwMode="auto">
              <a:xfrm>
                <a:off x="4890"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2" name="Rectangle 118"/>
              <p:cNvSpPr>
                <a:spLocks noChangeArrowheads="1"/>
              </p:cNvSpPr>
              <p:nvPr/>
            </p:nvSpPr>
            <p:spPr bwMode="auto">
              <a:xfrm>
                <a:off x="5150" y="140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53" name="Rectangle 119"/>
              <p:cNvSpPr>
                <a:spLocks noChangeArrowheads="1"/>
              </p:cNvSpPr>
              <p:nvPr/>
            </p:nvSpPr>
            <p:spPr bwMode="auto">
              <a:xfrm>
                <a:off x="412" y="155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705</a:t>
                </a:r>
                <a:endParaRPr lang="ja-JP" altLang="ja-JP"/>
              </a:p>
            </p:txBody>
          </p:sp>
          <p:sp>
            <p:nvSpPr>
              <p:cNvPr id="1354" name="Rectangle 120"/>
              <p:cNvSpPr>
                <a:spLocks noChangeArrowheads="1"/>
              </p:cNvSpPr>
              <p:nvPr/>
            </p:nvSpPr>
            <p:spPr bwMode="auto">
              <a:xfrm>
                <a:off x="825" y="155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55" name="Rectangle 121"/>
              <p:cNvSpPr>
                <a:spLocks noChangeArrowheads="1"/>
              </p:cNvSpPr>
              <p:nvPr/>
            </p:nvSpPr>
            <p:spPr bwMode="auto">
              <a:xfrm>
                <a:off x="1146" y="155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127</a:t>
                </a:r>
                <a:endParaRPr lang="ja-JP" altLang="ja-JP"/>
              </a:p>
            </p:txBody>
          </p:sp>
          <p:sp>
            <p:nvSpPr>
              <p:cNvPr id="1356" name="Rectangle 122"/>
              <p:cNvSpPr>
                <a:spLocks noChangeArrowheads="1"/>
              </p:cNvSpPr>
              <p:nvPr/>
            </p:nvSpPr>
            <p:spPr bwMode="auto">
              <a:xfrm>
                <a:off x="151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57" name="Rectangle 123"/>
              <p:cNvSpPr>
                <a:spLocks noChangeArrowheads="1"/>
              </p:cNvSpPr>
              <p:nvPr/>
            </p:nvSpPr>
            <p:spPr bwMode="auto">
              <a:xfrm>
                <a:off x="1742"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58" name="Rectangle 124"/>
              <p:cNvSpPr>
                <a:spLocks noChangeArrowheads="1"/>
              </p:cNvSpPr>
              <p:nvPr/>
            </p:nvSpPr>
            <p:spPr bwMode="auto">
              <a:xfrm>
                <a:off x="2002"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59" name="Rectangle 125"/>
              <p:cNvSpPr>
                <a:spLocks noChangeArrowheads="1"/>
              </p:cNvSpPr>
              <p:nvPr/>
            </p:nvSpPr>
            <p:spPr bwMode="auto">
              <a:xfrm>
                <a:off x="2261"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60" name="Rectangle 126"/>
              <p:cNvSpPr>
                <a:spLocks noChangeArrowheads="1"/>
              </p:cNvSpPr>
              <p:nvPr/>
            </p:nvSpPr>
            <p:spPr bwMode="auto">
              <a:xfrm>
                <a:off x="255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1" name="Rectangle 127"/>
              <p:cNvSpPr>
                <a:spLocks noChangeArrowheads="1"/>
              </p:cNvSpPr>
              <p:nvPr/>
            </p:nvSpPr>
            <p:spPr bwMode="auto">
              <a:xfrm>
                <a:off x="2781" y="155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62" name="Rectangle 128"/>
              <p:cNvSpPr>
                <a:spLocks noChangeArrowheads="1"/>
              </p:cNvSpPr>
              <p:nvPr/>
            </p:nvSpPr>
            <p:spPr bwMode="auto">
              <a:xfrm>
                <a:off x="3072"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3" name="Rectangle 129"/>
              <p:cNvSpPr>
                <a:spLocks noChangeArrowheads="1"/>
              </p:cNvSpPr>
              <p:nvPr/>
            </p:nvSpPr>
            <p:spPr bwMode="auto">
              <a:xfrm>
                <a:off x="333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4" name="Rectangle 130"/>
              <p:cNvSpPr>
                <a:spLocks noChangeArrowheads="1"/>
              </p:cNvSpPr>
              <p:nvPr/>
            </p:nvSpPr>
            <p:spPr bwMode="auto">
              <a:xfrm>
                <a:off x="359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65" name="Rectangle 131"/>
              <p:cNvSpPr>
                <a:spLocks noChangeArrowheads="1"/>
              </p:cNvSpPr>
              <p:nvPr/>
            </p:nvSpPr>
            <p:spPr bwMode="auto">
              <a:xfrm>
                <a:off x="385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6" name="Rectangle 132"/>
              <p:cNvSpPr>
                <a:spLocks noChangeArrowheads="1"/>
              </p:cNvSpPr>
              <p:nvPr/>
            </p:nvSpPr>
            <p:spPr bwMode="auto">
              <a:xfrm>
                <a:off x="411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67" name="Rectangle 133"/>
              <p:cNvSpPr>
                <a:spLocks noChangeArrowheads="1"/>
              </p:cNvSpPr>
              <p:nvPr/>
            </p:nvSpPr>
            <p:spPr bwMode="auto">
              <a:xfrm>
                <a:off x="437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68" name="Rectangle 134"/>
              <p:cNvSpPr>
                <a:spLocks noChangeArrowheads="1"/>
              </p:cNvSpPr>
              <p:nvPr/>
            </p:nvSpPr>
            <p:spPr bwMode="auto">
              <a:xfrm>
                <a:off x="4631"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369" name="Rectangle 135"/>
              <p:cNvSpPr>
                <a:spLocks noChangeArrowheads="1"/>
              </p:cNvSpPr>
              <p:nvPr/>
            </p:nvSpPr>
            <p:spPr bwMode="auto">
              <a:xfrm>
                <a:off x="4890"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0" name="Rectangle 136"/>
              <p:cNvSpPr>
                <a:spLocks noChangeArrowheads="1"/>
              </p:cNvSpPr>
              <p:nvPr/>
            </p:nvSpPr>
            <p:spPr bwMode="auto">
              <a:xfrm>
                <a:off x="5150" y="155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371" name="Rectangle 137"/>
              <p:cNvSpPr>
                <a:spLocks noChangeArrowheads="1"/>
              </p:cNvSpPr>
              <p:nvPr/>
            </p:nvSpPr>
            <p:spPr bwMode="auto">
              <a:xfrm>
                <a:off x="412" y="169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706</a:t>
                </a:r>
                <a:endParaRPr lang="ja-JP" altLang="ja-JP"/>
              </a:p>
            </p:txBody>
          </p:sp>
          <p:sp>
            <p:nvSpPr>
              <p:cNvPr id="1372" name="Rectangle 138"/>
              <p:cNvSpPr>
                <a:spLocks noChangeArrowheads="1"/>
              </p:cNvSpPr>
              <p:nvPr/>
            </p:nvSpPr>
            <p:spPr bwMode="auto">
              <a:xfrm>
                <a:off x="825" y="169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G3</a:t>
                </a:r>
                <a:endParaRPr lang="ja-JP" altLang="ja-JP"/>
              </a:p>
            </p:txBody>
          </p:sp>
          <p:sp>
            <p:nvSpPr>
              <p:cNvPr id="1373" name="Rectangle 139"/>
              <p:cNvSpPr>
                <a:spLocks noChangeArrowheads="1"/>
              </p:cNvSpPr>
              <p:nvPr/>
            </p:nvSpPr>
            <p:spPr bwMode="auto">
              <a:xfrm>
                <a:off x="1146" y="169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125</a:t>
                </a:r>
                <a:endParaRPr lang="ja-JP" altLang="ja-JP"/>
              </a:p>
            </p:txBody>
          </p:sp>
          <p:sp>
            <p:nvSpPr>
              <p:cNvPr id="1374" name="Rectangle 140"/>
              <p:cNvSpPr>
                <a:spLocks noChangeArrowheads="1"/>
              </p:cNvSpPr>
              <p:nvPr/>
            </p:nvSpPr>
            <p:spPr bwMode="auto">
              <a:xfrm>
                <a:off x="1482"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75" name="Rectangle 141"/>
              <p:cNvSpPr>
                <a:spLocks noChangeArrowheads="1"/>
              </p:cNvSpPr>
              <p:nvPr/>
            </p:nvSpPr>
            <p:spPr bwMode="auto">
              <a:xfrm>
                <a:off x="1742"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76" name="Rectangle 142"/>
              <p:cNvSpPr>
                <a:spLocks noChangeArrowheads="1"/>
              </p:cNvSpPr>
              <p:nvPr/>
            </p:nvSpPr>
            <p:spPr bwMode="auto">
              <a:xfrm>
                <a:off x="203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7" name="Rectangle 143"/>
              <p:cNvSpPr>
                <a:spLocks noChangeArrowheads="1"/>
              </p:cNvSpPr>
              <p:nvPr/>
            </p:nvSpPr>
            <p:spPr bwMode="auto">
              <a:xfrm>
                <a:off x="229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78" name="Rectangle 144"/>
              <p:cNvSpPr>
                <a:spLocks noChangeArrowheads="1"/>
              </p:cNvSpPr>
              <p:nvPr/>
            </p:nvSpPr>
            <p:spPr bwMode="auto">
              <a:xfrm>
                <a:off x="255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79" name="Rectangle 145"/>
              <p:cNvSpPr>
                <a:spLocks noChangeArrowheads="1"/>
              </p:cNvSpPr>
              <p:nvPr/>
            </p:nvSpPr>
            <p:spPr bwMode="auto">
              <a:xfrm>
                <a:off x="2781"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80" name="Rectangle 146"/>
              <p:cNvSpPr>
                <a:spLocks noChangeArrowheads="1"/>
              </p:cNvSpPr>
              <p:nvPr/>
            </p:nvSpPr>
            <p:spPr bwMode="auto">
              <a:xfrm>
                <a:off x="3072"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81" name="Rectangle 147"/>
              <p:cNvSpPr>
                <a:spLocks noChangeArrowheads="1"/>
              </p:cNvSpPr>
              <p:nvPr/>
            </p:nvSpPr>
            <p:spPr bwMode="auto">
              <a:xfrm>
                <a:off x="333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2" name="Rectangle 148"/>
              <p:cNvSpPr>
                <a:spLocks noChangeArrowheads="1"/>
              </p:cNvSpPr>
              <p:nvPr/>
            </p:nvSpPr>
            <p:spPr bwMode="auto">
              <a:xfrm>
                <a:off x="359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3" name="Rectangle 149"/>
              <p:cNvSpPr>
                <a:spLocks noChangeArrowheads="1"/>
              </p:cNvSpPr>
              <p:nvPr/>
            </p:nvSpPr>
            <p:spPr bwMode="auto">
              <a:xfrm>
                <a:off x="3821" y="169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84" name="Rectangle 150"/>
              <p:cNvSpPr>
                <a:spLocks noChangeArrowheads="1"/>
              </p:cNvSpPr>
              <p:nvPr/>
            </p:nvSpPr>
            <p:spPr bwMode="auto">
              <a:xfrm>
                <a:off x="411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85" name="Rectangle 151"/>
              <p:cNvSpPr>
                <a:spLocks noChangeArrowheads="1"/>
              </p:cNvSpPr>
              <p:nvPr/>
            </p:nvSpPr>
            <p:spPr bwMode="auto">
              <a:xfrm>
                <a:off x="437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6" name="Rectangle 152"/>
              <p:cNvSpPr>
                <a:spLocks noChangeArrowheads="1"/>
              </p:cNvSpPr>
              <p:nvPr/>
            </p:nvSpPr>
            <p:spPr bwMode="auto">
              <a:xfrm>
                <a:off x="4631"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387" name="Rectangle 153"/>
              <p:cNvSpPr>
                <a:spLocks noChangeArrowheads="1"/>
              </p:cNvSpPr>
              <p:nvPr/>
            </p:nvSpPr>
            <p:spPr bwMode="auto">
              <a:xfrm>
                <a:off x="4890"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388" name="Rectangle 154"/>
              <p:cNvSpPr>
                <a:spLocks noChangeArrowheads="1"/>
              </p:cNvSpPr>
              <p:nvPr/>
            </p:nvSpPr>
            <p:spPr bwMode="auto">
              <a:xfrm>
                <a:off x="5150" y="169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389" name="Rectangle 155"/>
              <p:cNvSpPr>
                <a:spLocks noChangeArrowheads="1"/>
              </p:cNvSpPr>
              <p:nvPr/>
            </p:nvSpPr>
            <p:spPr bwMode="auto">
              <a:xfrm>
                <a:off x="412" y="184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707</a:t>
                </a:r>
                <a:endParaRPr lang="ja-JP" altLang="ja-JP"/>
              </a:p>
            </p:txBody>
          </p:sp>
          <p:sp>
            <p:nvSpPr>
              <p:cNvPr id="1390" name="Rectangle 156"/>
              <p:cNvSpPr>
                <a:spLocks noChangeArrowheads="1"/>
              </p:cNvSpPr>
              <p:nvPr/>
            </p:nvSpPr>
            <p:spPr bwMode="auto">
              <a:xfrm>
                <a:off x="825" y="184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391" name="Rectangle 157"/>
              <p:cNvSpPr>
                <a:spLocks noChangeArrowheads="1"/>
              </p:cNvSpPr>
              <p:nvPr/>
            </p:nvSpPr>
            <p:spPr bwMode="auto">
              <a:xfrm>
                <a:off x="1146" y="184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123</a:t>
                </a:r>
                <a:endParaRPr lang="ja-JP" altLang="ja-JP"/>
              </a:p>
            </p:txBody>
          </p:sp>
          <p:sp>
            <p:nvSpPr>
              <p:cNvPr id="1392" name="Rectangle 158"/>
              <p:cNvSpPr>
                <a:spLocks noChangeArrowheads="1"/>
              </p:cNvSpPr>
              <p:nvPr/>
            </p:nvSpPr>
            <p:spPr bwMode="auto">
              <a:xfrm>
                <a:off x="1482" y="184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93" name="Rectangle 159"/>
              <p:cNvSpPr>
                <a:spLocks noChangeArrowheads="1"/>
              </p:cNvSpPr>
              <p:nvPr/>
            </p:nvSpPr>
            <p:spPr bwMode="auto">
              <a:xfrm>
                <a:off x="1742" y="184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394" name="Rectangle 160"/>
              <p:cNvSpPr>
                <a:spLocks noChangeArrowheads="1"/>
              </p:cNvSpPr>
              <p:nvPr/>
            </p:nvSpPr>
            <p:spPr bwMode="auto">
              <a:xfrm>
                <a:off x="203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5" name="Rectangle 161"/>
              <p:cNvSpPr>
                <a:spLocks noChangeArrowheads="1"/>
              </p:cNvSpPr>
              <p:nvPr/>
            </p:nvSpPr>
            <p:spPr bwMode="auto">
              <a:xfrm>
                <a:off x="229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6" name="Rectangle 162"/>
              <p:cNvSpPr>
                <a:spLocks noChangeArrowheads="1"/>
              </p:cNvSpPr>
              <p:nvPr/>
            </p:nvSpPr>
            <p:spPr bwMode="auto">
              <a:xfrm>
                <a:off x="255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7" name="Rectangle 163"/>
              <p:cNvSpPr>
                <a:spLocks noChangeArrowheads="1"/>
              </p:cNvSpPr>
              <p:nvPr/>
            </p:nvSpPr>
            <p:spPr bwMode="auto">
              <a:xfrm>
                <a:off x="281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8" name="Rectangle 164"/>
              <p:cNvSpPr>
                <a:spLocks noChangeArrowheads="1"/>
              </p:cNvSpPr>
              <p:nvPr/>
            </p:nvSpPr>
            <p:spPr bwMode="auto">
              <a:xfrm>
                <a:off x="3072"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399" name="Rectangle 165"/>
              <p:cNvSpPr>
                <a:spLocks noChangeArrowheads="1"/>
              </p:cNvSpPr>
              <p:nvPr/>
            </p:nvSpPr>
            <p:spPr bwMode="auto">
              <a:xfrm>
                <a:off x="333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00" name="Rectangle 166"/>
              <p:cNvSpPr>
                <a:spLocks noChangeArrowheads="1"/>
              </p:cNvSpPr>
              <p:nvPr/>
            </p:nvSpPr>
            <p:spPr bwMode="auto">
              <a:xfrm>
                <a:off x="359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401" name="Rectangle 167"/>
              <p:cNvSpPr>
                <a:spLocks noChangeArrowheads="1"/>
              </p:cNvSpPr>
              <p:nvPr/>
            </p:nvSpPr>
            <p:spPr bwMode="auto">
              <a:xfrm>
                <a:off x="385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02" name="Rectangle 168"/>
              <p:cNvSpPr>
                <a:spLocks noChangeArrowheads="1"/>
              </p:cNvSpPr>
              <p:nvPr/>
            </p:nvSpPr>
            <p:spPr bwMode="auto">
              <a:xfrm>
                <a:off x="411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03" name="Rectangle 169"/>
              <p:cNvSpPr>
                <a:spLocks noChangeArrowheads="1"/>
              </p:cNvSpPr>
              <p:nvPr/>
            </p:nvSpPr>
            <p:spPr bwMode="auto">
              <a:xfrm>
                <a:off x="437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04" name="Rectangle 170"/>
              <p:cNvSpPr>
                <a:spLocks noChangeArrowheads="1"/>
              </p:cNvSpPr>
              <p:nvPr/>
            </p:nvSpPr>
            <p:spPr bwMode="auto">
              <a:xfrm>
                <a:off x="4631"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05" name="Rectangle 171"/>
              <p:cNvSpPr>
                <a:spLocks noChangeArrowheads="1"/>
              </p:cNvSpPr>
              <p:nvPr/>
            </p:nvSpPr>
            <p:spPr bwMode="auto">
              <a:xfrm>
                <a:off x="4890"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06" name="Rectangle 172"/>
              <p:cNvSpPr>
                <a:spLocks noChangeArrowheads="1"/>
              </p:cNvSpPr>
              <p:nvPr/>
            </p:nvSpPr>
            <p:spPr bwMode="auto">
              <a:xfrm>
                <a:off x="5150"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07" name="Rectangle 173"/>
              <p:cNvSpPr>
                <a:spLocks noChangeArrowheads="1"/>
              </p:cNvSpPr>
              <p:nvPr/>
            </p:nvSpPr>
            <p:spPr bwMode="auto">
              <a:xfrm>
                <a:off x="412" y="1987"/>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708</a:t>
                </a:r>
                <a:endParaRPr lang="ja-JP" altLang="ja-JP"/>
              </a:p>
            </p:txBody>
          </p:sp>
          <p:sp>
            <p:nvSpPr>
              <p:cNvPr id="1408" name="Rectangle 174"/>
              <p:cNvSpPr>
                <a:spLocks noChangeArrowheads="1"/>
              </p:cNvSpPr>
              <p:nvPr/>
            </p:nvSpPr>
            <p:spPr bwMode="auto">
              <a:xfrm>
                <a:off x="825" y="1987"/>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409" name="Rectangle 175"/>
              <p:cNvSpPr>
                <a:spLocks noChangeArrowheads="1"/>
              </p:cNvSpPr>
              <p:nvPr/>
            </p:nvSpPr>
            <p:spPr bwMode="auto">
              <a:xfrm>
                <a:off x="1146" y="1987"/>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410" name="Rectangle 176"/>
              <p:cNvSpPr>
                <a:spLocks noChangeArrowheads="1"/>
              </p:cNvSpPr>
              <p:nvPr/>
            </p:nvSpPr>
            <p:spPr bwMode="auto">
              <a:xfrm>
                <a:off x="148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1" name="Rectangle 177"/>
              <p:cNvSpPr>
                <a:spLocks noChangeArrowheads="1"/>
              </p:cNvSpPr>
              <p:nvPr/>
            </p:nvSpPr>
            <p:spPr bwMode="auto">
              <a:xfrm>
                <a:off x="174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2" name="Rectangle 178"/>
              <p:cNvSpPr>
                <a:spLocks noChangeArrowheads="1"/>
              </p:cNvSpPr>
              <p:nvPr/>
            </p:nvSpPr>
            <p:spPr bwMode="auto">
              <a:xfrm>
                <a:off x="2002"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3" name="Rectangle 179"/>
              <p:cNvSpPr>
                <a:spLocks noChangeArrowheads="1"/>
              </p:cNvSpPr>
              <p:nvPr/>
            </p:nvSpPr>
            <p:spPr bwMode="auto">
              <a:xfrm>
                <a:off x="2292"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14" name="Rectangle 180"/>
              <p:cNvSpPr>
                <a:spLocks noChangeArrowheads="1"/>
              </p:cNvSpPr>
              <p:nvPr/>
            </p:nvSpPr>
            <p:spPr bwMode="auto">
              <a:xfrm>
                <a:off x="2521"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5" name="Rectangle 181"/>
              <p:cNvSpPr>
                <a:spLocks noChangeArrowheads="1"/>
              </p:cNvSpPr>
              <p:nvPr/>
            </p:nvSpPr>
            <p:spPr bwMode="auto">
              <a:xfrm>
                <a:off x="2781" y="1987"/>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16" name="Rectangle 182"/>
              <p:cNvSpPr>
                <a:spLocks noChangeArrowheads="1"/>
              </p:cNvSpPr>
              <p:nvPr/>
            </p:nvSpPr>
            <p:spPr bwMode="auto">
              <a:xfrm>
                <a:off x="3072"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17" name="Rectangle 183"/>
              <p:cNvSpPr>
                <a:spLocks noChangeArrowheads="1"/>
              </p:cNvSpPr>
              <p:nvPr/>
            </p:nvSpPr>
            <p:spPr bwMode="auto">
              <a:xfrm>
                <a:off x="333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18" name="Rectangle 184"/>
              <p:cNvSpPr>
                <a:spLocks noChangeArrowheads="1"/>
              </p:cNvSpPr>
              <p:nvPr/>
            </p:nvSpPr>
            <p:spPr bwMode="auto">
              <a:xfrm>
                <a:off x="359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19" name="Rectangle 185"/>
              <p:cNvSpPr>
                <a:spLocks noChangeArrowheads="1"/>
              </p:cNvSpPr>
              <p:nvPr/>
            </p:nvSpPr>
            <p:spPr bwMode="auto">
              <a:xfrm>
                <a:off x="385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20" name="Rectangle 186"/>
              <p:cNvSpPr>
                <a:spLocks noChangeArrowheads="1"/>
              </p:cNvSpPr>
              <p:nvPr/>
            </p:nvSpPr>
            <p:spPr bwMode="auto">
              <a:xfrm>
                <a:off x="411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21" name="Rectangle 187"/>
              <p:cNvSpPr>
                <a:spLocks noChangeArrowheads="1"/>
              </p:cNvSpPr>
              <p:nvPr/>
            </p:nvSpPr>
            <p:spPr bwMode="auto">
              <a:xfrm>
                <a:off x="437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22" name="Rectangle 188"/>
              <p:cNvSpPr>
                <a:spLocks noChangeArrowheads="1"/>
              </p:cNvSpPr>
              <p:nvPr/>
            </p:nvSpPr>
            <p:spPr bwMode="auto">
              <a:xfrm>
                <a:off x="4631"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423" name="Rectangle 189"/>
              <p:cNvSpPr>
                <a:spLocks noChangeArrowheads="1"/>
              </p:cNvSpPr>
              <p:nvPr/>
            </p:nvSpPr>
            <p:spPr bwMode="auto">
              <a:xfrm>
                <a:off x="4890"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424" name="Rectangle 190"/>
              <p:cNvSpPr>
                <a:spLocks noChangeArrowheads="1"/>
              </p:cNvSpPr>
              <p:nvPr/>
            </p:nvSpPr>
            <p:spPr bwMode="auto">
              <a:xfrm>
                <a:off x="5150" y="198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25" name="Rectangle 191"/>
              <p:cNvSpPr>
                <a:spLocks noChangeArrowheads="1"/>
              </p:cNvSpPr>
              <p:nvPr/>
            </p:nvSpPr>
            <p:spPr bwMode="auto">
              <a:xfrm>
                <a:off x="412" y="2132"/>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709</a:t>
                </a:r>
                <a:endParaRPr lang="ja-JP" altLang="ja-JP"/>
              </a:p>
            </p:txBody>
          </p:sp>
          <p:sp>
            <p:nvSpPr>
              <p:cNvPr id="1426" name="Rectangle 192"/>
              <p:cNvSpPr>
                <a:spLocks noChangeArrowheads="1"/>
              </p:cNvSpPr>
              <p:nvPr/>
            </p:nvSpPr>
            <p:spPr bwMode="auto">
              <a:xfrm>
                <a:off x="825" y="2132"/>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427" name="Rectangle 193"/>
              <p:cNvSpPr>
                <a:spLocks noChangeArrowheads="1"/>
              </p:cNvSpPr>
              <p:nvPr/>
            </p:nvSpPr>
            <p:spPr bwMode="auto">
              <a:xfrm>
                <a:off x="1146" y="2132"/>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428" name="Rectangle 194"/>
              <p:cNvSpPr>
                <a:spLocks noChangeArrowheads="1"/>
              </p:cNvSpPr>
              <p:nvPr/>
            </p:nvSpPr>
            <p:spPr bwMode="auto">
              <a:xfrm>
                <a:off x="151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29" name="Rectangle 195"/>
              <p:cNvSpPr>
                <a:spLocks noChangeArrowheads="1"/>
              </p:cNvSpPr>
              <p:nvPr/>
            </p:nvSpPr>
            <p:spPr bwMode="auto">
              <a:xfrm>
                <a:off x="177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0" name="Rectangle 196"/>
              <p:cNvSpPr>
                <a:spLocks noChangeArrowheads="1"/>
              </p:cNvSpPr>
              <p:nvPr/>
            </p:nvSpPr>
            <p:spPr bwMode="auto">
              <a:xfrm>
                <a:off x="203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1" name="Rectangle 197"/>
              <p:cNvSpPr>
                <a:spLocks noChangeArrowheads="1"/>
              </p:cNvSpPr>
              <p:nvPr/>
            </p:nvSpPr>
            <p:spPr bwMode="auto">
              <a:xfrm>
                <a:off x="229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2" name="Rectangle 198"/>
              <p:cNvSpPr>
                <a:spLocks noChangeArrowheads="1"/>
              </p:cNvSpPr>
              <p:nvPr/>
            </p:nvSpPr>
            <p:spPr bwMode="auto">
              <a:xfrm>
                <a:off x="255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3" name="Rectangle 199"/>
              <p:cNvSpPr>
                <a:spLocks noChangeArrowheads="1"/>
              </p:cNvSpPr>
              <p:nvPr/>
            </p:nvSpPr>
            <p:spPr bwMode="auto">
              <a:xfrm>
                <a:off x="2781" y="21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434" name="Rectangle 200"/>
              <p:cNvSpPr>
                <a:spLocks noChangeArrowheads="1"/>
              </p:cNvSpPr>
              <p:nvPr/>
            </p:nvSpPr>
            <p:spPr bwMode="auto">
              <a:xfrm>
                <a:off x="3072"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5" name="Rectangle 201"/>
              <p:cNvSpPr>
                <a:spLocks noChangeArrowheads="1"/>
              </p:cNvSpPr>
              <p:nvPr/>
            </p:nvSpPr>
            <p:spPr bwMode="auto">
              <a:xfrm>
                <a:off x="333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36" name="Rectangle 202"/>
              <p:cNvSpPr>
                <a:spLocks noChangeArrowheads="1"/>
              </p:cNvSpPr>
              <p:nvPr/>
            </p:nvSpPr>
            <p:spPr bwMode="auto">
              <a:xfrm>
                <a:off x="359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437" name="Rectangle 203"/>
              <p:cNvSpPr>
                <a:spLocks noChangeArrowheads="1"/>
              </p:cNvSpPr>
              <p:nvPr/>
            </p:nvSpPr>
            <p:spPr bwMode="auto">
              <a:xfrm>
                <a:off x="385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438" name="Rectangle 204"/>
              <p:cNvSpPr>
                <a:spLocks noChangeArrowheads="1"/>
              </p:cNvSpPr>
              <p:nvPr/>
            </p:nvSpPr>
            <p:spPr bwMode="auto">
              <a:xfrm>
                <a:off x="411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grpSp>
        <p:grpSp>
          <p:nvGrpSpPr>
            <p:cNvPr id="7" name="Group 406"/>
            <p:cNvGrpSpPr>
              <a:grpSpLocks/>
            </p:cNvGrpSpPr>
            <p:nvPr/>
          </p:nvGrpSpPr>
          <p:grpSpPr bwMode="auto">
            <a:xfrm>
              <a:off x="412" y="1261"/>
              <a:ext cx="5723" cy="2604"/>
              <a:chOff x="412" y="1261"/>
              <a:chExt cx="5723" cy="2604"/>
            </a:xfrm>
          </p:grpSpPr>
          <p:sp>
            <p:nvSpPr>
              <p:cNvPr id="1039" name="Rectangle 206"/>
              <p:cNvSpPr>
                <a:spLocks noChangeArrowheads="1"/>
              </p:cNvSpPr>
              <p:nvPr/>
            </p:nvSpPr>
            <p:spPr bwMode="auto">
              <a:xfrm>
                <a:off x="437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40" name="Rectangle 207"/>
              <p:cNvSpPr>
                <a:spLocks noChangeArrowheads="1"/>
              </p:cNvSpPr>
              <p:nvPr/>
            </p:nvSpPr>
            <p:spPr bwMode="auto">
              <a:xfrm>
                <a:off x="4631"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41" name="Rectangle 208"/>
              <p:cNvSpPr>
                <a:spLocks noChangeArrowheads="1"/>
              </p:cNvSpPr>
              <p:nvPr/>
            </p:nvSpPr>
            <p:spPr bwMode="auto">
              <a:xfrm>
                <a:off x="4890"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42" name="Rectangle 209"/>
              <p:cNvSpPr>
                <a:spLocks noChangeArrowheads="1"/>
              </p:cNvSpPr>
              <p:nvPr/>
            </p:nvSpPr>
            <p:spPr bwMode="auto">
              <a:xfrm>
                <a:off x="5150" y="213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43" name="Rectangle 210"/>
              <p:cNvSpPr>
                <a:spLocks noChangeArrowheads="1"/>
              </p:cNvSpPr>
              <p:nvPr/>
            </p:nvSpPr>
            <p:spPr bwMode="auto">
              <a:xfrm>
                <a:off x="412" y="227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710</a:t>
                </a:r>
                <a:endParaRPr lang="ja-JP" altLang="ja-JP"/>
              </a:p>
            </p:txBody>
          </p:sp>
          <p:sp>
            <p:nvSpPr>
              <p:cNvPr id="1044" name="Rectangle 211"/>
              <p:cNvSpPr>
                <a:spLocks noChangeArrowheads="1"/>
              </p:cNvSpPr>
              <p:nvPr/>
            </p:nvSpPr>
            <p:spPr bwMode="auto">
              <a:xfrm>
                <a:off x="825" y="227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045" name="Rectangle 212"/>
              <p:cNvSpPr>
                <a:spLocks noChangeArrowheads="1"/>
              </p:cNvSpPr>
              <p:nvPr/>
            </p:nvSpPr>
            <p:spPr bwMode="auto">
              <a:xfrm>
                <a:off x="1146" y="2278"/>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118</a:t>
                </a:r>
                <a:endParaRPr lang="ja-JP" altLang="ja-JP"/>
              </a:p>
            </p:txBody>
          </p:sp>
          <p:sp>
            <p:nvSpPr>
              <p:cNvPr id="1046" name="Rectangle 213"/>
              <p:cNvSpPr>
                <a:spLocks noChangeArrowheads="1"/>
              </p:cNvSpPr>
              <p:nvPr/>
            </p:nvSpPr>
            <p:spPr bwMode="auto">
              <a:xfrm>
                <a:off x="1482" y="227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47" name="Rectangle 214"/>
              <p:cNvSpPr>
                <a:spLocks noChangeArrowheads="1"/>
              </p:cNvSpPr>
              <p:nvPr/>
            </p:nvSpPr>
            <p:spPr bwMode="auto">
              <a:xfrm>
                <a:off x="177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48" name="Rectangle 215"/>
              <p:cNvSpPr>
                <a:spLocks noChangeArrowheads="1"/>
              </p:cNvSpPr>
              <p:nvPr/>
            </p:nvSpPr>
            <p:spPr bwMode="auto">
              <a:xfrm>
                <a:off x="203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49" name="Rectangle 216"/>
              <p:cNvSpPr>
                <a:spLocks noChangeArrowheads="1"/>
              </p:cNvSpPr>
              <p:nvPr/>
            </p:nvSpPr>
            <p:spPr bwMode="auto">
              <a:xfrm>
                <a:off x="229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0" name="Rectangle 217"/>
              <p:cNvSpPr>
                <a:spLocks noChangeArrowheads="1"/>
              </p:cNvSpPr>
              <p:nvPr/>
            </p:nvSpPr>
            <p:spPr bwMode="auto">
              <a:xfrm>
                <a:off x="255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1" name="Rectangle 218"/>
              <p:cNvSpPr>
                <a:spLocks noChangeArrowheads="1"/>
              </p:cNvSpPr>
              <p:nvPr/>
            </p:nvSpPr>
            <p:spPr bwMode="auto">
              <a:xfrm>
                <a:off x="281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2" name="Rectangle 219"/>
              <p:cNvSpPr>
                <a:spLocks noChangeArrowheads="1"/>
              </p:cNvSpPr>
              <p:nvPr/>
            </p:nvSpPr>
            <p:spPr bwMode="auto">
              <a:xfrm>
                <a:off x="3072"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53" name="Rectangle 220"/>
              <p:cNvSpPr>
                <a:spLocks noChangeArrowheads="1"/>
              </p:cNvSpPr>
              <p:nvPr/>
            </p:nvSpPr>
            <p:spPr bwMode="auto">
              <a:xfrm>
                <a:off x="333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4" name="Rectangle 221"/>
              <p:cNvSpPr>
                <a:spLocks noChangeArrowheads="1"/>
              </p:cNvSpPr>
              <p:nvPr/>
            </p:nvSpPr>
            <p:spPr bwMode="auto">
              <a:xfrm>
                <a:off x="359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5" name="Rectangle 222"/>
              <p:cNvSpPr>
                <a:spLocks noChangeArrowheads="1"/>
              </p:cNvSpPr>
              <p:nvPr/>
            </p:nvSpPr>
            <p:spPr bwMode="auto">
              <a:xfrm>
                <a:off x="385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6" name="Rectangle 223"/>
              <p:cNvSpPr>
                <a:spLocks noChangeArrowheads="1"/>
              </p:cNvSpPr>
              <p:nvPr/>
            </p:nvSpPr>
            <p:spPr bwMode="auto">
              <a:xfrm>
                <a:off x="411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57" name="Rectangle 224"/>
              <p:cNvSpPr>
                <a:spLocks noChangeArrowheads="1"/>
              </p:cNvSpPr>
              <p:nvPr/>
            </p:nvSpPr>
            <p:spPr bwMode="auto">
              <a:xfrm>
                <a:off x="437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58" name="Rectangle 225"/>
              <p:cNvSpPr>
                <a:spLocks noChangeArrowheads="1"/>
              </p:cNvSpPr>
              <p:nvPr/>
            </p:nvSpPr>
            <p:spPr bwMode="auto">
              <a:xfrm>
                <a:off x="4631"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59" name="Rectangle 226"/>
              <p:cNvSpPr>
                <a:spLocks noChangeArrowheads="1"/>
              </p:cNvSpPr>
              <p:nvPr/>
            </p:nvSpPr>
            <p:spPr bwMode="auto">
              <a:xfrm>
                <a:off x="4890"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60" name="Rectangle 227"/>
              <p:cNvSpPr>
                <a:spLocks noChangeArrowheads="1"/>
              </p:cNvSpPr>
              <p:nvPr/>
            </p:nvSpPr>
            <p:spPr bwMode="auto">
              <a:xfrm>
                <a:off x="5150" y="227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61" name="Rectangle 228"/>
              <p:cNvSpPr>
                <a:spLocks noChangeArrowheads="1"/>
              </p:cNvSpPr>
              <p:nvPr/>
            </p:nvSpPr>
            <p:spPr bwMode="auto">
              <a:xfrm>
                <a:off x="412" y="2423"/>
                <a:ext cx="1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711</a:t>
                </a:r>
                <a:endParaRPr lang="ja-JP" altLang="ja-JP"/>
              </a:p>
            </p:txBody>
          </p:sp>
          <p:sp>
            <p:nvSpPr>
              <p:cNvPr id="1062" name="Rectangle 229"/>
              <p:cNvSpPr>
                <a:spLocks noChangeArrowheads="1"/>
              </p:cNvSpPr>
              <p:nvPr/>
            </p:nvSpPr>
            <p:spPr bwMode="auto">
              <a:xfrm>
                <a:off x="825" y="2423"/>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63" name="Rectangle 230"/>
              <p:cNvSpPr>
                <a:spLocks noChangeArrowheads="1"/>
              </p:cNvSpPr>
              <p:nvPr/>
            </p:nvSpPr>
            <p:spPr bwMode="auto">
              <a:xfrm>
                <a:off x="1146" y="2423"/>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109</a:t>
                </a:r>
                <a:endParaRPr lang="ja-JP" altLang="ja-JP"/>
              </a:p>
            </p:txBody>
          </p:sp>
          <p:sp>
            <p:nvSpPr>
              <p:cNvPr id="1064" name="Rectangle 231"/>
              <p:cNvSpPr>
                <a:spLocks noChangeArrowheads="1"/>
              </p:cNvSpPr>
              <p:nvPr/>
            </p:nvSpPr>
            <p:spPr bwMode="auto">
              <a:xfrm>
                <a:off x="1482" y="242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65" name="Rectangle 232"/>
              <p:cNvSpPr>
                <a:spLocks noChangeArrowheads="1"/>
              </p:cNvSpPr>
              <p:nvPr/>
            </p:nvSpPr>
            <p:spPr bwMode="auto">
              <a:xfrm>
                <a:off x="177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66" name="Rectangle 233"/>
              <p:cNvSpPr>
                <a:spLocks noChangeArrowheads="1"/>
              </p:cNvSpPr>
              <p:nvPr/>
            </p:nvSpPr>
            <p:spPr bwMode="auto">
              <a:xfrm>
                <a:off x="203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67" name="Rectangle 234"/>
              <p:cNvSpPr>
                <a:spLocks noChangeArrowheads="1"/>
              </p:cNvSpPr>
              <p:nvPr/>
            </p:nvSpPr>
            <p:spPr bwMode="auto">
              <a:xfrm>
                <a:off x="229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68" name="Rectangle 235"/>
              <p:cNvSpPr>
                <a:spLocks noChangeArrowheads="1"/>
              </p:cNvSpPr>
              <p:nvPr/>
            </p:nvSpPr>
            <p:spPr bwMode="auto">
              <a:xfrm>
                <a:off x="255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69" name="Rectangle 236"/>
              <p:cNvSpPr>
                <a:spLocks noChangeArrowheads="1"/>
              </p:cNvSpPr>
              <p:nvPr/>
            </p:nvSpPr>
            <p:spPr bwMode="auto">
              <a:xfrm>
                <a:off x="281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70" name="Rectangle 237"/>
              <p:cNvSpPr>
                <a:spLocks noChangeArrowheads="1"/>
              </p:cNvSpPr>
              <p:nvPr/>
            </p:nvSpPr>
            <p:spPr bwMode="auto">
              <a:xfrm>
                <a:off x="3072"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71" name="Rectangle 238"/>
              <p:cNvSpPr>
                <a:spLocks noChangeArrowheads="1"/>
              </p:cNvSpPr>
              <p:nvPr/>
            </p:nvSpPr>
            <p:spPr bwMode="auto">
              <a:xfrm>
                <a:off x="333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2" name="Rectangle 239"/>
              <p:cNvSpPr>
                <a:spLocks noChangeArrowheads="1"/>
              </p:cNvSpPr>
              <p:nvPr/>
            </p:nvSpPr>
            <p:spPr bwMode="auto">
              <a:xfrm>
                <a:off x="359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73" name="Rectangle 240"/>
              <p:cNvSpPr>
                <a:spLocks noChangeArrowheads="1"/>
              </p:cNvSpPr>
              <p:nvPr/>
            </p:nvSpPr>
            <p:spPr bwMode="auto">
              <a:xfrm>
                <a:off x="385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4" name="Rectangle 241"/>
              <p:cNvSpPr>
                <a:spLocks noChangeArrowheads="1"/>
              </p:cNvSpPr>
              <p:nvPr/>
            </p:nvSpPr>
            <p:spPr bwMode="auto">
              <a:xfrm>
                <a:off x="411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75" name="Rectangle 242"/>
              <p:cNvSpPr>
                <a:spLocks noChangeArrowheads="1"/>
              </p:cNvSpPr>
              <p:nvPr/>
            </p:nvSpPr>
            <p:spPr bwMode="auto">
              <a:xfrm>
                <a:off x="437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76" name="Rectangle 243"/>
              <p:cNvSpPr>
                <a:spLocks noChangeArrowheads="1"/>
              </p:cNvSpPr>
              <p:nvPr/>
            </p:nvSpPr>
            <p:spPr bwMode="auto">
              <a:xfrm>
                <a:off x="4631"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77" name="Rectangle 244"/>
              <p:cNvSpPr>
                <a:spLocks noChangeArrowheads="1"/>
              </p:cNvSpPr>
              <p:nvPr/>
            </p:nvSpPr>
            <p:spPr bwMode="auto">
              <a:xfrm>
                <a:off x="4890"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78" name="Rectangle 245"/>
              <p:cNvSpPr>
                <a:spLocks noChangeArrowheads="1"/>
              </p:cNvSpPr>
              <p:nvPr/>
            </p:nvSpPr>
            <p:spPr bwMode="auto">
              <a:xfrm>
                <a:off x="5150" y="24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79" name="Rectangle 246"/>
              <p:cNvSpPr>
                <a:spLocks noChangeArrowheads="1"/>
              </p:cNvSpPr>
              <p:nvPr/>
            </p:nvSpPr>
            <p:spPr bwMode="auto">
              <a:xfrm>
                <a:off x="412" y="256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712</a:t>
                </a:r>
                <a:endParaRPr lang="ja-JP" altLang="ja-JP"/>
              </a:p>
            </p:txBody>
          </p:sp>
          <p:sp>
            <p:nvSpPr>
              <p:cNvPr id="1080" name="Rectangle 247"/>
              <p:cNvSpPr>
                <a:spLocks noChangeArrowheads="1"/>
              </p:cNvSpPr>
              <p:nvPr/>
            </p:nvSpPr>
            <p:spPr bwMode="auto">
              <a:xfrm>
                <a:off x="825" y="256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81" name="Rectangle 248"/>
              <p:cNvSpPr>
                <a:spLocks noChangeArrowheads="1"/>
              </p:cNvSpPr>
              <p:nvPr/>
            </p:nvSpPr>
            <p:spPr bwMode="auto">
              <a:xfrm>
                <a:off x="1146" y="256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100</a:t>
                </a:r>
                <a:endParaRPr lang="ja-JP" altLang="ja-JP"/>
              </a:p>
            </p:txBody>
          </p:sp>
          <p:sp>
            <p:nvSpPr>
              <p:cNvPr id="1082" name="Rectangle 249"/>
              <p:cNvSpPr>
                <a:spLocks noChangeArrowheads="1"/>
              </p:cNvSpPr>
              <p:nvPr/>
            </p:nvSpPr>
            <p:spPr bwMode="auto">
              <a:xfrm>
                <a:off x="1482" y="25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083" name="Rectangle 250"/>
              <p:cNvSpPr>
                <a:spLocks noChangeArrowheads="1"/>
              </p:cNvSpPr>
              <p:nvPr/>
            </p:nvSpPr>
            <p:spPr bwMode="auto">
              <a:xfrm>
                <a:off x="177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84" name="Rectangle 251"/>
              <p:cNvSpPr>
                <a:spLocks noChangeArrowheads="1"/>
              </p:cNvSpPr>
              <p:nvPr/>
            </p:nvSpPr>
            <p:spPr bwMode="auto">
              <a:xfrm>
                <a:off x="203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85" name="Rectangle 252"/>
              <p:cNvSpPr>
                <a:spLocks noChangeArrowheads="1"/>
              </p:cNvSpPr>
              <p:nvPr/>
            </p:nvSpPr>
            <p:spPr bwMode="auto">
              <a:xfrm>
                <a:off x="229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086" name="Rectangle 253"/>
              <p:cNvSpPr>
                <a:spLocks noChangeArrowheads="1"/>
              </p:cNvSpPr>
              <p:nvPr/>
            </p:nvSpPr>
            <p:spPr bwMode="auto">
              <a:xfrm>
                <a:off x="255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87" name="Rectangle 254"/>
              <p:cNvSpPr>
                <a:spLocks noChangeArrowheads="1"/>
              </p:cNvSpPr>
              <p:nvPr/>
            </p:nvSpPr>
            <p:spPr bwMode="auto">
              <a:xfrm>
                <a:off x="281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88" name="Rectangle 255"/>
              <p:cNvSpPr>
                <a:spLocks noChangeArrowheads="1"/>
              </p:cNvSpPr>
              <p:nvPr/>
            </p:nvSpPr>
            <p:spPr bwMode="auto">
              <a:xfrm>
                <a:off x="3072"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089" name="Rectangle 256"/>
              <p:cNvSpPr>
                <a:spLocks noChangeArrowheads="1"/>
              </p:cNvSpPr>
              <p:nvPr/>
            </p:nvSpPr>
            <p:spPr bwMode="auto">
              <a:xfrm>
                <a:off x="333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0" name="Rectangle 257"/>
              <p:cNvSpPr>
                <a:spLocks noChangeArrowheads="1"/>
              </p:cNvSpPr>
              <p:nvPr/>
            </p:nvSpPr>
            <p:spPr bwMode="auto">
              <a:xfrm>
                <a:off x="359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1" name="Rectangle 258"/>
              <p:cNvSpPr>
                <a:spLocks noChangeArrowheads="1"/>
              </p:cNvSpPr>
              <p:nvPr/>
            </p:nvSpPr>
            <p:spPr bwMode="auto">
              <a:xfrm>
                <a:off x="385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2" name="Rectangle 259"/>
              <p:cNvSpPr>
                <a:spLocks noChangeArrowheads="1"/>
              </p:cNvSpPr>
              <p:nvPr/>
            </p:nvSpPr>
            <p:spPr bwMode="auto">
              <a:xfrm>
                <a:off x="411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093" name="Rectangle 260"/>
              <p:cNvSpPr>
                <a:spLocks noChangeArrowheads="1"/>
              </p:cNvSpPr>
              <p:nvPr/>
            </p:nvSpPr>
            <p:spPr bwMode="auto">
              <a:xfrm>
                <a:off x="437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4" name="Rectangle 261"/>
              <p:cNvSpPr>
                <a:spLocks noChangeArrowheads="1"/>
              </p:cNvSpPr>
              <p:nvPr/>
            </p:nvSpPr>
            <p:spPr bwMode="auto">
              <a:xfrm>
                <a:off x="4631"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095" name="Rectangle 262"/>
              <p:cNvSpPr>
                <a:spLocks noChangeArrowheads="1"/>
              </p:cNvSpPr>
              <p:nvPr/>
            </p:nvSpPr>
            <p:spPr bwMode="auto">
              <a:xfrm>
                <a:off x="4890"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096" name="Rectangle 263"/>
              <p:cNvSpPr>
                <a:spLocks noChangeArrowheads="1"/>
              </p:cNvSpPr>
              <p:nvPr/>
            </p:nvSpPr>
            <p:spPr bwMode="auto">
              <a:xfrm>
                <a:off x="5150" y="25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097" name="Rectangle 264"/>
              <p:cNvSpPr>
                <a:spLocks noChangeArrowheads="1"/>
              </p:cNvSpPr>
              <p:nvPr/>
            </p:nvSpPr>
            <p:spPr bwMode="auto">
              <a:xfrm>
                <a:off x="412" y="2713"/>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713</a:t>
                </a:r>
                <a:endParaRPr lang="ja-JP" altLang="ja-JP"/>
              </a:p>
            </p:txBody>
          </p:sp>
          <p:sp>
            <p:nvSpPr>
              <p:cNvPr id="1098" name="Rectangle 265"/>
              <p:cNvSpPr>
                <a:spLocks noChangeArrowheads="1"/>
              </p:cNvSpPr>
              <p:nvPr/>
            </p:nvSpPr>
            <p:spPr bwMode="auto">
              <a:xfrm>
                <a:off x="825" y="2713"/>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099" name="Rectangle 266"/>
              <p:cNvSpPr>
                <a:spLocks noChangeArrowheads="1"/>
              </p:cNvSpPr>
              <p:nvPr/>
            </p:nvSpPr>
            <p:spPr bwMode="auto">
              <a:xfrm>
                <a:off x="1176" y="271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94</a:t>
                </a:r>
                <a:endParaRPr lang="ja-JP" altLang="ja-JP"/>
              </a:p>
            </p:txBody>
          </p:sp>
          <p:sp>
            <p:nvSpPr>
              <p:cNvPr id="1100" name="Rectangle 267"/>
              <p:cNvSpPr>
                <a:spLocks noChangeArrowheads="1"/>
              </p:cNvSpPr>
              <p:nvPr/>
            </p:nvSpPr>
            <p:spPr bwMode="auto">
              <a:xfrm>
                <a:off x="1482" y="2713"/>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01" name="Rectangle 268"/>
              <p:cNvSpPr>
                <a:spLocks noChangeArrowheads="1"/>
              </p:cNvSpPr>
              <p:nvPr/>
            </p:nvSpPr>
            <p:spPr bwMode="auto">
              <a:xfrm>
                <a:off x="177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02" name="Rectangle 269"/>
              <p:cNvSpPr>
                <a:spLocks noChangeArrowheads="1"/>
              </p:cNvSpPr>
              <p:nvPr/>
            </p:nvSpPr>
            <p:spPr bwMode="auto">
              <a:xfrm>
                <a:off x="203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103" name="Rectangle 270"/>
              <p:cNvSpPr>
                <a:spLocks noChangeArrowheads="1"/>
              </p:cNvSpPr>
              <p:nvPr/>
            </p:nvSpPr>
            <p:spPr bwMode="auto">
              <a:xfrm>
                <a:off x="229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04" name="Rectangle 271"/>
              <p:cNvSpPr>
                <a:spLocks noChangeArrowheads="1"/>
              </p:cNvSpPr>
              <p:nvPr/>
            </p:nvSpPr>
            <p:spPr bwMode="auto">
              <a:xfrm>
                <a:off x="255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05" name="Rectangle 272"/>
              <p:cNvSpPr>
                <a:spLocks noChangeArrowheads="1"/>
              </p:cNvSpPr>
              <p:nvPr/>
            </p:nvSpPr>
            <p:spPr bwMode="auto">
              <a:xfrm>
                <a:off x="281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106" name="Rectangle 273"/>
              <p:cNvSpPr>
                <a:spLocks noChangeArrowheads="1"/>
              </p:cNvSpPr>
              <p:nvPr/>
            </p:nvSpPr>
            <p:spPr bwMode="auto">
              <a:xfrm>
                <a:off x="3072"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07" name="Rectangle 274"/>
              <p:cNvSpPr>
                <a:spLocks noChangeArrowheads="1"/>
              </p:cNvSpPr>
              <p:nvPr/>
            </p:nvSpPr>
            <p:spPr bwMode="auto">
              <a:xfrm>
                <a:off x="333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08" name="Rectangle 275"/>
              <p:cNvSpPr>
                <a:spLocks noChangeArrowheads="1"/>
              </p:cNvSpPr>
              <p:nvPr/>
            </p:nvSpPr>
            <p:spPr bwMode="auto">
              <a:xfrm>
                <a:off x="359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09" name="Rectangle 276"/>
              <p:cNvSpPr>
                <a:spLocks noChangeArrowheads="1"/>
              </p:cNvSpPr>
              <p:nvPr/>
            </p:nvSpPr>
            <p:spPr bwMode="auto">
              <a:xfrm>
                <a:off x="385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10" name="Rectangle 277"/>
              <p:cNvSpPr>
                <a:spLocks noChangeArrowheads="1"/>
              </p:cNvSpPr>
              <p:nvPr/>
            </p:nvSpPr>
            <p:spPr bwMode="auto">
              <a:xfrm>
                <a:off x="411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1" name="Rectangle 278"/>
              <p:cNvSpPr>
                <a:spLocks noChangeArrowheads="1"/>
              </p:cNvSpPr>
              <p:nvPr/>
            </p:nvSpPr>
            <p:spPr bwMode="auto">
              <a:xfrm>
                <a:off x="437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2" name="Rectangle 279"/>
              <p:cNvSpPr>
                <a:spLocks noChangeArrowheads="1"/>
              </p:cNvSpPr>
              <p:nvPr/>
            </p:nvSpPr>
            <p:spPr bwMode="auto">
              <a:xfrm>
                <a:off x="4631"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13" name="Rectangle 280"/>
              <p:cNvSpPr>
                <a:spLocks noChangeArrowheads="1"/>
              </p:cNvSpPr>
              <p:nvPr/>
            </p:nvSpPr>
            <p:spPr bwMode="auto">
              <a:xfrm>
                <a:off x="4890"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14" name="Rectangle 281"/>
              <p:cNvSpPr>
                <a:spLocks noChangeArrowheads="1"/>
              </p:cNvSpPr>
              <p:nvPr/>
            </p:nvSpPr>
            <p:spPr bwMode="auto">
              <a:xfrm>
                <a:off x="5150" y="27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15" name="Rectangle 282"/>
              <p:cNvSpPr>
                <a:spLocks noChangeArrowheads="1"/>
              </p:cNvSpPr>
              <p:nvPr/>
            </p:nvSpPr>
            <p:spPr bwMode="auto">
              <a:xfrm>
                <a:off x="412" y="2858"/>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714</a:t>
                </a:r>
                <a:endParaRPr lang="ja-JP" altLang="ja-JP"/>
              </a:p>
            </p:txBody>
          </p:sp>
          <p:sp>
            <p:nvSpPr>
              <p:cNvPr id="1116" name="Rectangle 283"/>
              <p:cNvSpPr>
                <a:spLocks noChangeArrowheads="1"/>
              </p:cNvSpPr>
              <p:nvPr/>
            </p:nvSpPr>
            <p:spPr bwMode="auto">
              <a:xfrm>
                <a:off x="825" y="2858"/>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17" name="Rectangle 284"/>
              <p:cNvSpPr>
                <a:spLocks noChangeArrowheads="1"/>
              </p:cNvSpPr>
              <p:nvPr/>
            </p:nvSpPr>
            <p:spPr bwMode="auto">
              <a:xfrm>
                <a:off x="1176"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93</a:t>
                </a:r>
                <a:endParaRPr lang="ja-JP" altLang="ja-JP"/>
              </a:p>
            </p:txBody>
          </p:sp>
          <p:sp>
            <p:nvSpPr>
              <p:cNvPr id="1118" name="Rectangle 285"/>
              <p:cNvSpPr>
                <a:spLocks noChangeArrowheads="1"/>
              </p:cNvSpPr>
              <p:nvPr/>
            </p:nvSpPr>
            <p:spPr bwMode="auto">
              <a:xfrm>
                <a:off x="1482"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19" name="Rectangle 286"/>
              <p:cNvSpPr>
                <a:spLocks noChangeArrowheads="1"/>
              </p:cNvSpPr>
              <p:nvPr/>
            </p:nvSpPr>
            <p:spPr bwMode="auto">
              <a:xfrm>
                <a:off x="1742" y="285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20" name="Rectangle 287"/>
              <p:cNvSpPr>
                <a:spLocks noChangeArrowheads="1"/>
              </p:cNvSpPr>
              <p:nvPr/>
            </p:nvSpPr>
            <p:spPr bwMode="auto">
              <a:xfrm>
                <a:off x="203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21" name="Rectangle 288"/>
              <p:cNvSpPr>
                <a:spLocks noChangeArrowheads="1"/>
              </p:cNvSpPr>
              <p:nvPr/>
            </p:nvSpPr>
            <p:spPr bwMode="auto">
              <a:xfrm>
                <a:off x="229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22" name="Rectangle 289"/>
              <p:cNvSpPr>
                <a:spLocks noChangeArrowheads="1"/>
              </p:cNvSpPr>
              <p:nvPr/>
            </p:nvSpPr>
            <p:spPr bwMode="auto">
              <a:xfrm>
                <a:off x="255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3" name="Rectangle 290"/>
              <p:cNvSpPr>
                <a:spLocks noChangeArrowheads="1"/>
              </p:cNvSpPr>
              <p:nvPr/>
            </p:nvSpPr>
            <p:spPr bwMode="auto">
              <a:xfrm>
                <a:off x="281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24" name="Rectangle 291"/>
              <p:cNvSpPr>
                <a:spLocks noChangeArrowheads="1"/>
              </p:cNvSpPr>
              <p:nvPr/>
            </p:nvSpPr>
            <p:spPr bwMode="auto">
              <a:xfrm>
                <a:off x="3072"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25" name="Rectangle 292"/>
              <p:cNvSpPr>
                <a:spLocks noChangeArrowheads="1"/>
              </p:cNvSpPr>
              <p:nvPr/>
            </p:nvSpPr>
            <p:spPr bwMode="auto">
              <a:xfrm>
                <a:off x="333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6" name="Rectangle 293"/>
              <p:cNvSpPr>
                <a:spLocks noChangeArrowheads="1"/>
              </p:cNvSpPr>
              <p:nvPr/>
            </p:nvSpPr>
            <p:spPr bwMode="auto">
              <a:xfrm>
                <a:off x="359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27" name="Rectangle 294"/>
              <p:cNvSpPr>
                <a:spLocks noChangeArrowheads="1"/>
              </p:cNvSpPr>
              <p:nvPr/>
            </p:nvSpPr>
            <p:spPr bwMode="auto">
              <a:xfrm>
                <a:off x="385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28" name="Rectangle 295"/>
              <p:cNvSpPr>
                <a:spLocks noChangeArrowheads="1"/>
              </p:cNvSpPr>
              <p:nvPr/>
            </p:nvSpPr>
            <p:spPr bwMode="auto">
              <a:xfrm>
                <a:off x="411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29" name="Rectangle 296"/>
              <p:cNvSpPr>
                <a:spLocks noChangeArrowheads="1"/>
              </p:cNvSpPr>
              <p:nvPr/>
            </p:nvSpPr>
            <p:spPr bwMode="auto">
              <a:xfrm>
                <a:off x="437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30" name="Rectangle 297"/>
              <p:cNvSpPr>
                <a:spLocks noChangeArrowheads="1"/>
              </p:cNvSpPr>
              <p:nvPr/>
            </p:nvSpPr>
            <p:spPr bwMode="auto">
              <a:xfrm>
                <a:off x="4631"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31" name="Rectangle 298"/>
              <p:cNvSpPr>
                <a:spLocks noChangeArrowheads="1"/>
              </p:cNvSpPr>
              <p:nvPr/>
            </p:nvSpPr>
            <p:spPr bwMode="auto">
              <a:xfrm>
                <a:off x="4890"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32" name="Rectangle 299"/>
              <p:cNvSpPr>
                <a:spLocks noChangeArrowheads="1"/>
              </p:cNvSpPr>
              <p:nvPr/>
            </p:nvSpPr>
            <p:spPr bwMode="auto">
              <a:xfrm>
                <a:off x="5150" y="28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33" name="Rectangle 300"/>
              <p:cNvSpPr>
                <a:spLocks noChangeArrowheads="1"/>
              </p:cNvSpPr>
              <p:nvPr/>
            </p:nvSpPr>
            <p:spPr bwMode="auto">
              <a:xfrm>
                <a:off x="412" y="300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715</a:t>
                </a:r>
                <a:endParaRPr lang="ja-JP" altLang="ja-JP"/>
              </a:p>
            </p:txBody>
          </p:sp>
          <p:sp>
            <p:nvSpPr>
              <p:cNvPr id="1134" name="Rectangle 301"/>
              <p:cNvSpPr>
                <a:spLocks noChangeArrowheads="1"/>
              </p:cNvSpPr>
              <p:nvPr/>
            </p:nvSpPr>
            <p:spPr bwMode="auto">
              <a:xfrm>
                <a:off x="825" y="300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35" name="Rectangle 302"/>
              <p:cNvSpPr>
                <a:spLocks noChangeArrowheads="1"/>
              </p:cNvSpPr>
              <p:nvPr/>
            </p:nvSpPr>
            <p:spPr bwMode="auto">
              <a:xfrm>
                <a:off x="1176" y="30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83</a:t>
                </a:r>
                <a:endParaRPr lang="ja-JP" altLang="ja-JP"/>
              </a:p>
            </p:txBody>
          </p:sp>
          <p:sp>
            <p:nvSpPr>
              <p:cNvPr id="1136" name="Rectangle 303"/>
              <p:cNvSpPr>
                <a:spLocks noChangeArrowheads="1"/>
              </p:cNvSpPr>
              <p:nvPr/>
            </p:nvSpPr>
            <p:spPr bwMode="auto">
              <a:xfrm>
                <a:off x="1482" y="30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37" name="Rectangle 304"/>
              <p:cNvSpPr>
                <a:spLocks noChangeArrowheads="1"/>
              </p:cNvSpPr>
              <p:nvPr/>
            </p:nvSpPr>
            <p:spPr bwMode="auto">
              <a:xfrm>
                <a:off x="177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38" name="Rectangle 305"/>
              <p:cNvSpPr>
                <a:spLocks noChangeArrowheads="1"/>
              </p:cNvSpPr>
              <p:nvPr/>
            </p:nvSpPr>
            <p:spPr bwMode="auto">
              <a:xfrm>
                <a:off x="203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39" name="Rectangle 306"/>
              <p:cNvSpPr>
                <a:spLocks noChangeArrowheads="1"/>
              </p:cNvSpPr>
              <p:nvPr/>
            </p:nvSpPr>
            <p:spPr bwMode="auto">
              <a:xfrm>
                <a:off x="229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40" name="Rectangle 307"/>
              <p:cNvSpPr>
                <a:spLocks noChangeArrowheads="1"/>
              </p:cNvSpPr>
              <p:nvPr/>
            </p:nvSpPr>
            <p:spPr bwMode="auto">
              <a:xfrm>
                <a:off x="255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41" name="Rectangle 308"/>
              <p:cNvSpPr>
                <a:spLocks noChangeArrowheads="1"/>
              </p:cNvSpPr>
              <p:nvPr/>
            </p:nvSpPr>
            <p:spPr bwMode="auto">
              <a:xfrm>
                <a:off x="281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2" name="Rectangle 309"/>
              <p:cNvSpPr>
                <a:spLocks noChangeArrowheads="1"/>
              </p:cNvSpPr>
              <p:nvPr/>
            </p:nvSpPr>
            <p:spPr bwMode="auto">
              <a:xfrm>
                <a:off x="3072"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43" name="Rectangle 310"/>
              <p:cNvSpPr>
                <a:spLocks noChangeArrowheads="1"/>
              </p:cNvSpPr>
              <p:nvPr/>
            </p:nvSpPr>
            <p:spPr bwMode="auto">
              <a:xfrm>
                <a:off x="333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4" name="Rectangle 311"/>
              <p:cNvSpPr>
                <a:spLocks noChangeArrowheads="1"/>
              </p:cNvSpPr>
              <p:nvPr/>
            </p:nvSpPr>
            <p:spPr bwMode="auto">
              <a:xfrm>
                <a:off x="359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45" name="Rectangle 312"/>
              <p:cNvSpPr>
                <a:spLocks noChangeArrowheads="1"/>
              </p:cNvSpPr>
              <p:nvPr/>
            </p:nvSpPr>
            <p:spPr bwMode="auto">
              <a:xfrm>
                <a:off x="385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46" name="Rectangle 313"/>
              <p:cNvSpPr>
                <a:spLocks noChangeArrowheads="1"/>
              </p:cNvSpPr>
              <p:nvPr/>
            </p:nvSpPr>
            <p:spPr bwMode="auto">
              <a:xfrm>
                <a:off x="5311" y="1261"/>
                <a:ext cx="824" cy="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en-US" b="1" dirty="0">
                    <a:latin typeface="Century" pitchFamily="18" charset="0"/>
                  </a:rPr>
                  <a:t>上級学習者の特徴：</a:t>
                </a:r>
                <a:endParaRPr lang="en-US" altLang="ja-JP" b="1" dirty="0">
                  <a:latin typeface="Century" pitchFamily="18" charset="0"/>
                </a:endParaRPr>
              </a:p>
              <a:p>
                <a:pPr defTabSz="914400"/>
                <a:r>
                  <a:rPr lang="en-US" altLang="ja-JP" b="1" dirty="0">
                    <a:solidFill>
                      <a:srgbClr val="FF0000"/>
                    </a:solidFill>
                    <a:latin typeface="Century" pitchFamily="18" charset="0"/>
                  </a:rPr>
                  <a:t>7K</a:t>
                </a:r>
                <a:r>
                  <a:rPr lang="ja-JP" altLang="en-US" b="1" dirty="0" err="1">
                    <a:solidFill>
                      <a:srgbClr val="FF0000"/>
                    </a:solidFill>
                    <a:latin typeface="Century" pitchFamily="18" charset="0"/>
                  </a:rPr>
                  <a:t>までに</a:t>
                </a:r>
                <a:r>
                  <a:rPr lang="ja-JP" altLang="en-US" b="1" dirty="0">
                    <a:solidFill>
                      <a:srgbClr val="FF0000"/>
                    </a:solidFill>
                    <a:latin typeface="Century" pitchFamily="18" charset="0"/>
                  </a:rPr>
                  <a:t>失点が少ない</a:t>
                </a:r>
                <a:endParaRPr lang="ja-JP" altLang="ja-JP" sz="2400" b="1" dirty="0">
                  <a:solidFill>
                    <a:srgbClr val="FF0000"/>
                  </a:solidFill>
                </a:endParaRPr>
              </a:p>
            </p:txBody>
          </p:sp>
          <p:sp>
            <p:nvSpPr>
              <p:cNvPr id="1147" name="Rectangle 314"/>
              <p:cNvSpPr>
                <a:spLocks noChangeArrowheads="1"/>
              </p:cNvSpPr>
              <p:nvPr/>
            </p:nvSpPr>
            <p:spPr bwMode="auto">
              <a:xfrm>
                <a:off x="437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48" name="Rectangle 315"/>
              <p:cNvSpPr>
                <a:spLocks noChangeArrowheads="1"/>
              </p:cNvSpPr>
              <p:nvPr/>
            </p:nvSpPr>
            <p:spPr bwMode="auto">
              <a:xfrm>
                <a:off x="4631"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49" name="Rectangle 316"/>
              <p:cNvSpPr>
                <a:spLocks noChangeArrowheads="1"/>
              </p:cNvSpPr>
              <p:nvPr/>
            </p:nvSpPr>
            <p:spPr bwMode="auto">
              <a:xfrm>
                <a:off x="4890"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dirty="0">
                    <a:solidFill>
                      <a:srgbClr val="000000"/>
                    </a:solidFill>
                    <a:latin typeface="Century" pitchFamily="18" charset="0"/>
                  </a:rPr>
                  <a:t>4</a:t>
                </a:r>
                <a:endParaRPr lang="ja-JP" altLang="ja-JP" dirty="0"/>
              </a:p>
            </p:txBody>
          </p:sp>
          <p:sp>
            <p:nvSpPr>
              <p:cNvPr id="1150" name="Rectangle 317"/>
              <p:cNvSpPr>
                <a:spLocks noChangeArrowheads="1"/>
              </p:cNvSpPr>
              <p:nvPr/>
            </p:nvSpPr>
            <p:spPr bwMode="auto">
              <a:xfrm>
                <a:off x="5150" y="300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51" name="Rectangle 318"/>
              <p:cNvSpPr>
                <a:spLocks noChangeArrowheads="1"/>
              </p:cNvSpPr>
              <p:nvPr/>
            </p:nvSpPr>
            <p:spPr bwMode="auto">
              <a:xfrm>
                <a:off x="412" y="314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716</a:t>
                </a:r>
                <a:endParaRPr lang="ja-JP" altLang="ja-JP"/>
              </a:p>
            </p:txBody>
          </p:sp>
          <p:sp>
            <p:nvSpPr>
              <p:cNvPr id="1152" name="Rectangle 319"/>
              <p:cNvSpPr>
                <a:spLocks noChangeArrowheads="1"/>
              </p:cNvSpPr>
              <p:nvPr/>
            </p:nvSpPr>
            <p:spPr bwMode="auto">
              <a:xfrm>
                <a:off x="825" y="314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53" name="Rectangle 320"/>
              <p:cNvSpPr>
                <a:spLocks noChangeArrowheads="1"/>
              </p:cNvSpPr>
              <p:nvPr/>
            </p:nvSpPr>
            <p:spPr bwMode="auto">
              <a:xfrm>
                <a:off x="1176" y="314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70</a:t>
                </a:r>
                <a:endParaRPr lang="ja-JP" altLang="ja-JP"/>
              </a:p>
            </p:txBody>
          </p:sp>
          <p:sp>
            <p:nvSpPr>
              <p:cNvPr id="1154" name="Rectangle 321"/>
              <p:cNvSpPr>
                <a:spLocks noChangeArrowheads="1"/>
              </p:cNvSpPr>
              <p:nvPr/>
            </p:nvSpPr>
            <p:spPr bwMode="auto">
              <a:xfrm>
                <a:off x="1482" y="314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55" name="Rectangle 322"/>
              <p:cNvSpPr>
                <a:spLocks noChangeArrowheads="1"/>
              </p:cNvSpPr>
              <p:nvPr/>
            </p:nvSpPr>
            <p:spPr bwMode="auto">
              <a:xfrm>
                <a:off x="177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56" name="Rectangle 323"/>
              <p:cNvSpPr>
                <a:spLocks noChangeArrowheads="1"/>
              </p:cNvSpPr>
              <p:nvPr/>
            </p:nvSpPr>
            <p:spPr bwMode="auto">
              <a:xfrm>
                <a:off x="203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57" name="Rectangle 324"/>
              <p:cNvSpPr>
                <a:spLocks noChangeArrowheads="1"/>
              </p:cNvSpPr>
              <p:nvPr/>
            </p:nvSpPr>
            <p:spPr bwMode="auto">
              <a:xfrm>
                <a:off x="229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58" name="Rectangle 325"/>
              <p:cNvSpPr>
                <a:spLocks noChangeArrowheads="1"/>
              </p:cNvSpPr>
              <p:nvPr/>
            </p:nvSpPr>
            <p:spPr bwMode="auto">
              <a:xfrm>
                <a:off x="255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59" name="Rectangle 326"/>
              <p:cNvSpPr>
                <a:spLocks noChangeArrowheads="1"/>
              </p:cNvSpPr>
              <p:nvPr/>
            </p:nvSpPr>
            <p:spPr bwMode="auto">
              <a:xfrm>
                <a:off x="281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60" name="Rectangle 327"/>
              <p:cNvSpPr>
                <a:spLocks noChangeArrowheads="1"/>
              </p:cNvSpPr>
              <p:nvPr/>
            </p:nvSpPr>
            <p:spPr bwMode="auto">
              <a:xfrm>
                <a:off x="3072"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61" name="Rectangle 328"/>
              <p:cNvSpPr>
                <a:spLocks noChangeArrowheads="1"/>
              </p:cNvSpPr>
              <p:nvPr/>
            </p:nvSpPr>
            <p:spPr bwMode="auto">
              <a:xfrm>
                <a:off x="333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62" name="Rectangle 329"/>
              <p:cNvSpPr>
                <a:spLocks noChangeArrowheads="1"/>
              </p:cNvSpPr>
              <p:nvPr/>
            </p:nvSpPr>
            <p:spPr bwMode="auto">
              <a:xfrm>
                <a:off x="359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3" name="Rectangle 330"/>
              <p:cNvSpPr>
                <a:spLocks noChangeArrowheads="1"/>
              </p:cNvSpPr>
              <p:nvPr/>
            </p:nvSpPr>
            <p:spPr bwMode="auto">
              <a:xfrm>
                <a:off x="385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4" name="Rectangle 331"/>
              <p:cNvSpPr>
                <a:spLocks noChangeArrowheads="1"/>
              </p:cNvSpPr>
              <p:nvPr/>
            </p:nvSpPr>
            <p:spPr bwMode="auto">
              <a:xfrm>
                <a:off x="411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65" name="Rectangle 332"/>
              <p:cNvSpPr>
                <a:spLocks noChangeArrowheads="1"/>
              </p:cNvSpPr>
              <p:nvPr/>
            </p:nvSpPr>
            <p:spPr bwMode="auto">
              <a:xfrm>
                <a:off x="437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66" name="Rectangle 333"/>
              <p:cNvSpPr>
                <a:spLocks noChangeArrowheads="1"/>
              </p:cNvSpPr>
              <p:nvPr/>
            </p:nvSpPr>
            <p:spPr bwMode="auto">
              <a:xfrm>
                <a:off x="4631"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167" name="Rectangle 334"/>
              <p:cNvSpPr>
                <a:spLocks noChangeArrowheads="1"/>
              </p:cNvSpPr>
              <p:nvPr/>
            </p:nvSpPr>
            <p:spPr bwMode="auto">
              <a:xfrm>
                <a:off x="4890"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68" name="Rectangle 335"/>
              <p:cNvSpPr>
                <a:spLocks noChangeArrowheads="1"/>
              </p:cNvSpPr>
              <p:nvPr/>
            </p:nvSpPr>
            <p:spPr bwMode="auto">
              <a:xfrm>
                <a:off x="5150"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69" name="Rectangle 336"/>
              <p:cNvSpPr>
                <a:spLocks noChangeArrowheads="1"/>
              </p:cNvSpPr>
              <p:nvPr/>
            </p:nvSpPr>
            <p:spPr bwMode="auto">
              <a:xfrm>
                <a:off x="412" y="329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717</a:t>
                </a:r>
                <a:endParaRPr lang="ja-JP" altLang="ja-JP"/>
              </a:p>
            </p:txBody>
          </p:sp>
          <p:sp>
            <p:nvSpPr>
              <p:cNvPr id="1170" name="Rectangle 337"/>
              <p:cNvSpPr>
                <a:spLocks noChangeArrowheads="1"/>
              </p:cNvSpPr>
              <p:nvPr/>
            </p:nvSpPr>
            <p:spPr bwMode="auto">
              <a:xfrm>
                <a:off x="825" y="329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1171" name="Rectangle 338"/>
              <p:cNvSpPr>
                <a:spLocks noChangeArrowheads="1"/>
              </p:cNvSpPr>
              <p:nvPr/>
            </p:nvSpPr>
            <p:spPr bwMode="auto">
              <a:xfrm>
                <a:off x="1176" y="329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60</a:t>
                </a:r>
                <a:endParaRPr lang="ja-JP" altLang="ja-JP"/>
              </a:p>
            </p:txBody>
          </p:sp>
          <p:sp>
            <p:nvSpPr>
              <p:cNvPr id="1172" name="Rectangle 339"/>
              <p:cNvSpPr>
                <a:spLocks noChangeArrowheads="1"/>
              </p:cNvSpPr>
              <p:nvPr/>
            </p:nvSpPr>
            <p:spPr bwMode="auto">
              <a:xfrm>
                <a:off x="1482" y="329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73" name="Rectangle 340"/>
              <p:cNvSpPr>
                <a:spLocks noChangeArrowheads="1"/>
              </p:cNvSpPr>
              <p:nvPr/>
            </p:nvSpPr>
            <p:spPr bwMode="auto">
              <a:xfrm>
                <a:off x="177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174" name="Rectangle 341"/>
              <p:cNvSpPr>
                <a:spLocks noChangeArrowheads="1"/>
              </p:cNvSpPr>
              <p:nvPr/>
            </p:nvSpPr>
            <p:spPr bwMode="auto">
              <a:xfrm>
                <a:off x="203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75" name="Rectangle 342"/>
              <p:cNvSpPr>
                <a:spLocks noChangeArrowheads="1"/>
              </p:cNvSpPr>
              <p:nvPr/>
            </p:nvSpPr>
            <p:spPr bwMode="auto">
              <a:xfrm>
                <a:off x="229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76" name="Rectangle 343"/>
              <p:cNvSpPr>
                <a:spLocks noChangeArrowheads="1"/>
              </p:cNvSpPr>
              <p:nvPr/>
            </p:nvSpPr>
            <p:spPr bwMode="auto">
              <a:xfrm>
                <a:off x="255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77" name="Rectangle 344"/>
              <p:cNvSpPr>
                <a:spLocks noChangeArrowheads="1"/>
              </p:cNvSpPr>
              <p:nvPr/>
            </p:nvSpPr>
            <p:spPr bwMode="auto">
              <a:xfrm>
                <a:off x="281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78" name="Rectangle 345"/>
              <p:cNvSpPr>
                <a:spLocks noChangeArrowheads="1"/>
              </p:cNvSpPr>
              <p:nvPr/>
            </p:nvSpPr>
            <p:spPr bwMode="auto">
              <a:xfrm>
                <a:off x="3072"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79" name="Rectangle 346"/>
              <p:cNvSpPr>
                <a:spLocks noChangeArrowheads="1"/>
              </p:cNvSpPr>
              <p:nvPr/>
            </p:nvSpPr>
            <p:spPr bwMode="auto">
              <a:xfrm>
                <a:off x="333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0" name="Rectangle 347"/>
              <p:cNvSpPr>
                <a:spLocks noChangeArrowheads="1"/>
              </p:cNvSpPr>
              <p:nvPr/>
            </p:nvSpPr>
            <p:spPr bwMode="auto">
              <a:xfrm>
                <a:off x="359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1" name="Rectangle 348"/>
              <p:cNvSpPr>
                <a:spLocks noChangeArrowheads="1"/>
              </p:cNvSpPr>
              <p:nvPr/>
            </p:nvSpPr>
            <p:spPr bwMode="auto">
              <a:xfrm>
                <a:off x="385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2" name="Rectangle 349"/>
              <p:cNvSpPr>
                <a:spLocks noChangeArrowheads="1"/>
              </p:cNvSpPr>
              <p:nvPr/>
            </p:nvSpPr>
            <p:spPr bwMode="auto">
              <a:xfrm>
                <a:off x="411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183" name="Rectangle 350"/>
              <p:cNvSpPr>
                <a:spLocks noChangeArrowheads="1"/>
              </p:cNvSpPr>
              <p:nvPr/>
            </p:nvSpPr>
            <p:spPr bwMode="auto">
              <a:xfrm>
                <a:off x="437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84" name="Rectangle 351"/>
              <p:cNvSpPr>
                <a:spLocks noChangeArrowheads="1"/>
              </p:cNvSpPr>
              <p:nvPr/>
            </p:nvSpPr>
            <p:spPr bwMode="auto">
              <a:xfrm>
                <a:off x="4631"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5" name="Rectangle 352"/>
              <p:cNvSpPr>
                <a:spLocks noChangeArrowheads="1"/>
              </p:cNvSpPr>
              <p:nvPr/>
            </p:nvSpPr>
            <p:spPr bwMode="auto">
              <a:xfrm>
                <a:off x="4890"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6" name="Rectangle 353"/>
              <p:cNvSpPr>
                <a:spLocks noChangeArrowheads="1"/>
              </p:cNvSpPr>
              <p:nvPr/>
            </p:nvSpPr>
            <p:spPr bwMode="auto">
              <a:xfrm>
                <a:off x="5150" y="329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187" name="Rectangle 354"/>
              <p:cNvSpPr>
                <a:spLocks noChangeArrowheads="1"/>
              </p:cNvSpPr>
              <p:nvPr/>
            </p:nvSpPr>
            <p:spPr bwMode="auto">
              <a:xfrm>
                <a:off x="412" y="343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718</a:t>
                </a:r>
                <a:endParaRPr lang="ja-JP" altLang="ja-JP"/>
              </a:p>
            </p:txBody>
          </p:sp>
          <p:sp>
            <p:nvSpPr>
              <p:cNvPr id="1188" name="Rectangle 355"/>
              <p:cNvSpPr>
                <a:spLocks noChangeArrowheads="1"/>
              </p:cNvSpPr>
              <p:nvPr/>
            </p:nvSpPr>
            <p:spPr bwMode="auto">
              <a:xfrm>
                <a:off x="825" y="343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189" name="Rectangle 356"/>
              <p:cNvSpPr>
                <a:spLocks noChangeArrowheads="1"/>
              </p:cNvSpPr>
              <p:nvPr/>
            </p:nvSpPr>
            <p:spPr bwMode="auto">
              <a:xfrm>
                <a:off x="1176" y="343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59</a:t>
                </a:r>
                <a:endParaRPr lang="ja-JP" altLang="ja-JP"/>
              </a:p>
            </p:txBody>
          </p:sp>
          <p:sp>
            <p:nvSpPr>
              <p:cNvPr id="1190" name="Rectangle 357"/>
              <p:cNvSpPr>
                <a:spLocks noChangeArrowheads="1"/>
              </p:cNvSpPr>
              <p:nvPr/>
            </p:nvSpPr>
            <p:spPr bwMode="auto">
              <a:xfrm>
                <a:off x="1482" y="343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191" name="Rectangle 358"/>
              <p:cNvSpPr>
                <a:spLocks noChangeArrowheads="1"/>
              </p:cNvSpPr>
              <p:nvPr/>
            </p:nvSpPr>
            <p:spPr bwMode="auto">
              <a:xfrm>
                <a:off x="177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192" name="Rectangle 359"/>
              <p:cNvSpPr>
                <a:spLocks noChangeArrowheads="1"/>
              </p:cNvSpPr>
              <p:nvPr/>
            </p:nvSpPr>
            <p:spPr bwMode="auto">
              <a:xfrm>
                <a:off x="203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6</a:t>
                </a:r>
                <a:endParaRPr lang="ja-JP" altLang="ja-JP"/>
              </a:p>
            </p:txBody>
          </p:sp>
          <p:sp>
            <p:nvSpPr>
              <p:cNvPr id="1193" name="Rectangle 360"/>
              <p:cNvSpPr>
                <a:spLocks noChangeArrowheads="1"/>
              </p:cNvSpPr>
              <p:nvPr/>
            </p:nvSpPr>
            <p:spPr bwMode="auto">
              <a:xfrm>
                <a:off x="229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94" name="Rectangle 361"/>
              <p:cNvSpPr>
                <a:spLocks noChangeArrowheads="1"/>
              </p:cNvSpPr>
              <p:nvPr/>
            </p:nvSpPr>
            <p:spPr bwMode="auto">
              <a:xfrm>
                <a:off x="255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5" name="Rectangle 362"/>
              <p:cNvSpPr>
                <a:spLocks noChangeArrowheads="1"/>
              </p:cNvSpPr>
              <p:nvPr/>
            </p:nvSpPr>
            <p:spPr bwMode="auto">
              <a:xfrm>
                <a:off x="281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6" name="Rectangle 363"/>
              <p:cNvSpPr>
                <a:spLocks noChangeArrowheads="1"/>
              </p:cNvSpPr>
              <p:nvPr/>
            </p:nvSpPr>
            <p:spPr bwMode="auto">
              <a:xfrm>
                <a:off x="3072"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7" name="Rectangle 364"/>
              <p:cNvSpPr>
                <a:spLocks noChangeArrowheads="1"/>
              </p:cNvSpPr>
              <p:nvPr/>
            </p:nvSpPr>
            <p:spPr bwMode="auto">
              <a:xfrm>
                <a:off x="333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198" name="Rectangle 365"/>
              <p:cNvSpPr>
                <a:spLocks noChangeArrowheads="1"/>
              </p:cNvSpPr>
              <p:nvPr/>
            </p:nvSpPr>
            <p:spPr bwMode="auto">
              <a:xfrm>
                <a:off x="359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199" name="Rectangle 366"/>
              <p:cNvSpPr>
                <a:spLocks noChangeArrowheads="1"/>
              </p:cNvSpPr>
              <p:nvPr/>
            </p:nvSpPr>
            <p:spPr bwMode="auto">
              <a:xfrm>
                <a:off x="385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0" name="Rectangle 367"/>
              <p:cNvSpPr>
                <a:spLocks noChangeArrowheads="1"/>
              </p:cNvSpPr>
              <p:nvPr/>
            </p:nvSpPr>
            <p:spPr bwMode="auto">
              <a:xfrm>
                <a:off x="411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01" name="Rectangle 368"/>
              <p:cNvSpPr>
                <a:spLocks noChangeArrowheads="1"/>
              </p:cNvSpPr>
              <p:nvPr/>
            </p:nvSpPr>
            <p:spPr bwMode="auto">
              <a:xfrm>
                <a:off x="437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02" name="Rectangle 369"/>
              <p:cNvSpPr>
                <a:spLocks noChangeArrowheads="1"/>
              </p:cNvSpPr>
              <p:nvPr/>
            </p:nvSpPr>
            <p:spPr bwMode="auto">
              <a:xfrm>
                <a:off x="4631"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3" name="Rectangle 370"/>
              <p:cNvSpPr>
                <a:spLocks noChangeArrowheads="1"/>
              </p:cNvSpPr>
              <p:nvPr/>
            </p:nvSpPr>
            <p:spPr bwMode="auto">
              <a:xfrm>
                <a:off x="4890"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04" name="Rectangle 371"/>
              <p:cNvSpPr>
                <a:spLocks noChangeArrowheads="1"/>
              </p:cNvSpPr>
              <p:nvPr/>
            </p:nvSpPr>
            <p:spPr bwMode="auto">
              <a:xfrm>
                <a:off x="5150" y="343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05" name="Rectangle 372"/>
              <p:cNvSpPr>
                <a:spLocks noChangeArrowheads="1"/>
              </p:cNvSpPr>
              <p:nvPr/>
            </p:nvSpPr>
            <p:spPr bwMode="auto">
              <a:xfrm>
                <a:off x="412" y="3584"/>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719</a:t>
                </a:r>
                <a:endParaRPr lang="ja-JP" altLang="ja-JP"/>
              </a:p>
            </p:txBody>
          </p:sp>
          <p:sp>
            <p:nvSpPr>
              <p:cNvPr id="1206" name="Rectangle 373"/>
              <p:cNvSpPr>
                <a:spLocks noChangeArrowheads="1"/>
              </p:cNvSpPr>
              <p:nvPr/>
            </p:nvSpPr>
            <p:spPr bwMode="auto">
              <a:xfrm>
                <a:off x="825" y="3584"/>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07" name="Rectangle 374"/>
              <p:cNvSpPr>
                <a:spLocks noChangeArrowheads="1"/>
              </p:cNvSpPr>
              <p:nvPr/>
            </p:nvSpPr>
            <p:spPr bwMode="auto">
              <a:xfrm>
                <a:off x="1176" y="358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53</a:t>
                </a:r>
                <a:endParaRPr lang="ja-JP" altLang="ja-JP"/>
              </a:p>
            </p:txBody>
          </p:sp>
          <p:sp>
            <p:nvSpPr>
              <p:cNvPr id="1208" name="Rectangle 375"/>
              <p:cNvSpPr>
                <a:spLocks noChangeArrowheads="1"/>
              </p:cNvSpPr>
              <p:nvPr/>
            </p:nvSpPr>
            <p:spPr bwMode="auto">
              <a:xfrm>
                <a:off x="151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09" name="Rectangle 376"/>
              <p:cNvSpPr>
                <a:spLocks noChangeArrowheads="1"/>
              </p:cNvSpPr>
              <p:nvPr/>
            </p:nvSpPr>
            <p:spPr bwMode="auto">
              <a:xfrm>
                <a:off x="177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0" name="Rectangle 377"/>
              <p:cNvSpPr>
                <a:spLocks noChangeArrowheads="1"/>
              </p:cNvSpPr>
              <p:nvPr/>
            </p:nvSpPr>
            <p:spPr bwMode="auto">
              <a:xfrm>
                <a:off x="203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1" name="Rectangle 378"/>
              <p:cNvSpPr>
                <a:spLocks noChangeArrowheads="1"/>
              </p:cNvSpPr>
              <p:nvPr/>
            </p:nvSpPr>
            <p:spPr bwMode="auto">
              <a:xfrm>
                <a:off x="229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212" name="Rectangle 379"/>
              <p:cNvSpPr>
                <a:spLocks noChangeArrowheads="1"/>
              </p:cNvSpPr>
              <p:nvPr/>
            </p:nvSpPr>
            <p:spPr bwMode="auto">
              <a:xfrm>
                <a:off x="255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a:t>
                </a:r>
                <a:endParaRPr lang="ja-JP" altLang="ja-JP"/>
              </a:p>
            </p:txBody>
          </p:sp>
          <p:sp>
            <p:nvSpPr>
              <p:cNvPr id="1213" name="Rectangle 380"/>
              <p:cNvSpPr>
                <a:spLocks noChangeArrowheads="1"/>
              </p:cNvSpPr>
              <p:nvPr/>
            </p:nvSpPr>
            <p:spPr bwMode="auto">
              <a:xfrm>
                <a:off x="281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8</a:t>
                </a:r>
                <a:endParaRPr lang="ja-JP" altLang="ja-JP"/>
              </a:p>
            </p:txBody>
          </p:sp>
          <p:sp>
            <p:nvSpPr>
              <p:cNvPr id="1214" name="Rectangle 381"/>
              <p:cNvSpPr>
                <a:spLocks noChangeArrowheads="1"/>
              </p:cNvSpPr>
              <p:nvPr/>
            </p:nvSpPr>
            <p:spPr bwMode="auto">
              <a:xfrm>
                <a:off x="3072"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15" name="Rectangle 382"/>
              <p:cNvSpPr>
                <a:spLocks noChangeArrowheads="1"/>
              </p:cNvSpPr>
              <p:nvPr/>
            </p:nvSpPr>
            <p:spPr bwMode="auto">
              <a:xfrm>
                <a:off x="333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16" name="Rectangle 383"/>
              <p:cNvSpPr>
                <a:spLocks noChangeArrowheads="1"/>
              </p:cNvSpPr>
              <p:nvPr/>
            </p:nvSpPr>
            <p:spPr bwMode="auto">
              <a:xfrm>
                <a:off x="359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17" name="Rectangle 384"/>
              <p:cNvSpPr>
                <a:spLocks noChangeArrowheads="1"/>
              </p:cNvSpPr>
              <p:nvPr/>
            </p:nvSpPr>
            <p:spPr bwMode="auto">
              <a:xfrm>
                <a:off x="385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18" name="Rectangle 385"/>
              <p:cNvSpPr>
                <a:spLocks noChangeArrowheads="1"/>
              </p:cNvSpPr>
              <p:nvPr/>
            </p:nvSpPr>
            <p:spPr bwMode="auto">
              <a:xfrm>
                <a:off x="411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19" name="Rectangle 386"/>
              <p:cNvSpPr>
                <a:spLocks noChangeArrowheads="1"/>
              </p:cNvSpPr>
              <p:nvPr/>
            </p:nvSpPr>
            <p:spPr bwMode="auto">
              <a:xfrm>
                <a:off x="437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20" name="Rectangle 387"/>
              <p:cNvSpPr>
                <a:spLocks noChangeArrowheads="1"/>
              </p:cNvSpPr>
              <p:nvPr/>
            </p:nvSpPr>
            <p:spPr bwMode="auto">
              <a:xfrm>
                <a:off x="4631"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21" name="Rectangle 388"/>
              <p:cNvSpPr>
                <a:spLocks noChangeArrowheads="1"/>
              </p:cNvSpPr>
              <p:nvPr/>
            </p:nvSpPr>
            <p:spPr bwMode="auto">
              <a:xfrm>
                <a:off x="4890"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22" name="Rectangle 389"/>
              <p:cNvSpPr>
                <a:spLocks noChangeArrowheads="1"/>
              </p:cNvSpPr>
              <p:nvPr/>
            </p:nvSpPr>
            <p:spPr bwMode="auto">
              <a:xfrm>
                <a:off x="5150" y="358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223" name="Rectangle 390"/>
              <p:cNvSpPr>
                <a:spLocks noChangeArrowheads="1"/>
              </p:cNvSpPr>
              <p:nvPr/>
            </p:nvSpPr>
            <p:spPr bwMode="auto">
              <a:xfrm>
                <a:off x="412" y="3729"/>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720</a:t>
                </a:r>
                <a:endParaRPr lang="ja-JP" altLang="ja-JP"/>
              </a:p>
            </p:txBody>
          </p:sp>
          <p:sp>
            <p:nvSpPr>
              <p:cNvPr id="1224" name="Rectangle 391"/>
              <p:cNvSpPr>
                <a:spLocks noChangeArrowheads="1"/>
              </p:cNvSpPr>
              <p:nvPr/>
            </p:nvSpPr>
            <p:spPr bwMode="auto">
              <a:xfrm>
                <a:off x="825" y="3729"/>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25" name="Rectangle 392"/>
              <p:cNvSpPr>
                <a:spLocks noChangeArrowheads="1"/>
              </p:cNvSpPr>
              <p:nvPr/>
            </p:nvSpPr>
            <p:spPr bwMode="auto">
              <a:xfrm>
                <a:off x="1176" y="372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52</a:t>
                </a:r>
                <a:endParaRPr lang="ja-JP" altLang="ja-JP"/>
              </a:p>
            </p:txBody>
          </p:sp>
          <p:sp>
            <p:nvSpPr>
              <p:cNvPr id="1226" name="Rectangle 393"/>
              <p:cNvSpPr>
                <a:spLocks noChangeArrowheads="1"/>
              </p:cNvSpPr>
              <p:nvPr/>
            </p:nvSpPr>
            <p:spPr bwMode="auto">
              <a:xfrm>
                <a:off x="1482" y="3729"/>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10</a:t>
                </a:r>
                <a:endParaRPr lang="ja-JP" altLang="ja-JP"/>
              </a:p>
            </p:txBody>
          </p:sp>
          <p:sp>
            <p:nvSpPr>
              <p:cNvPr id="1227" name="Rectangle 394"/>
              <p:cNvSpPr>
                <a:spLocks noChangeArrowheads="1"/>
              </p:cNvSpPr>
              <p:nvPr/>
            </p:nvSpPr>
            <p:spPr bwMode="auto">
              <a:xfrm>
                <a:off x="177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228" name="Rectangle 395"/>
              <p:cNvSpPr>
                <a:spLocks noChangeArrowheads="1"/>
              </p:cNvSpPr>
              <p:nvPr/>
            </p:nvSpPr>
            <p:spPr bwMode="auto">
              <a:xfrm>
                <a:off x="203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29" name="Rectangle 396"/>
              <p:cNvSpPr>
                <a:spLocks noChangeArrowheads="1"/>
              </p:cNvSpPr>
              <p:nvPr/>
            </p:nvSpPr>
            <p:spPr bwMode="auto">
              <a:xfrm>
                <a:off x="229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0" name="Rectangle 397"/>
              <p:cNvSpPr>
                <a:spLocks noChangeArrowheads="1"/>
              </p:cNvSpPr>
              <p:nvPr/>
            </p:nvSpPr>
            <p:spPr bwMode="auto">
              <a:xfrm>
                <a:off x="255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31" name="Rectangle 398"/>
              <p:cNvSpPr>
                <a:spLocks noChangeArrowheads="1"/>
              </p:cNvSpPr>
              <p:nvPr/>
            </p:nvSpPr>
            <p:spPr bwMode="auto">
              <a:xfrm>
                <a:off x="281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232" name="Rectangle 399"/>
              <p:cNvSpPr>
                <a:spLocks noChangeArrowheads="1"/>
              </p:cNvSpPr>
              <p:nvPr/>
            </p:nvSpPr>
            <p:spPr bwMode="auto">
              <a:xfrm>
                <a:off x="3072"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3" name="Rectangle 400"/>
              <p:cNvSpPr>
                <a:spLocks noChangeArrowheads="1"/>
              </p:cNvSpPr>
              <p:nvPr/>
            </p:nvSpPr>
            <p:spPr bwMode="auto">
              <a:xfrm>
                <a:off x="333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4" name="Rectangle 401"/>
              <p:cNvSpPr>
                <a:spLocks noChangeArrowheads="1"/>
              </p:cNvSpPr>
              <p:nvPr/>
            </p:nvSpPr>
            <p:spPr bwMode="auto">
              <a:xfrm>
                <a:off x="359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5" name="Rectangle 402"/>
              <p:cNvSpPr>
                <a:spLocks noChangeArrowheads="1"/>
              </p:cNvSpPr>
              <p:nvPr/>
            </p:nvSpPr>
            <p:spPr bwMode="auto">
              <a:xfrm>
                <a:off x="385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236" name="Rectangle 403"/>
              <p:cNvSpPr>
                <a:spLocks noChangeArrowheads="1"/>
              </p:cNvSpPr>
              <p:nvPr/>
            </p:nvSpPr>
            <p:spPr bwMode="auto">
              <a:xfrm>
                <a:off x="411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237" name="Rectangle 404"/>
              <p:cNvSpPr>
                <a:spLocks noChangeArrowheads="1"/>
              </p:cNvSpPr>
              <p:nvPr/>
            </p:nvSpPr>
            <p:spPr bwMode="auto">
              <a:xfrm>
                <a:off x="437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238" name="Rectangle 405"/>
              <p:cNvSpPr>
                <a:spLocks noChangeArrowheads="1"/>
              </p:cNvSpPr>
              <p:nvPr/>
            </p:nvSpPr>
            <p:spPr bwMode="auto">
              <a:xfrm>
                <a:off x="4631"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grpSp>
        <p:sp>
          <p:nvSpPr>
            <p:cNvPr id="8" name="Rectangle 407"/>
            <p:cNvSpPr>
              <a:spLocks noChangeArrowheads="1"/>
            </p:cNvSpPr>
            <p:nvPr/>
          </p:nvSpPr>
          <p:spPr bwMode="auto">
            <a:xfrm>
              <a:off x="4890"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9" name="Rectangle 408"/>
            <p:cNvSpPr>
              <a:spLocks noChangeArrowheads="1"/>
            </p:cNvSpPr>
            <p:nvPr/>
          </p:nvSpPr>
          <p:spPr bwMode="auto">
            <a:xfrm>
              <a:off x="5150" y="37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0" name="Rectangle 409"/>
            <p:cNvSpPr>
              <a:spLocks noChangeArrowheads="1"/>
            </p:cNvSpPr>
            <p:nvPr/>
          </p:nvSpPr>
          <p:spPr bwMode="auto">
            <a:xfrm>
              <a:off x="412" y="3875"/>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721</a:t>
              </a:r>
              <a:endParaRPr lang="ja-JP" altLang="ja-JP"/>
            </a:p>
          </p:txBody>
        </p:sp>
        <p:sp>
          <p:nvSpPr>
            <p:cNvPr id="11" name="Rectangle 410"/>
            <p:cNvSpPr>
              <a:spLocks noChangeArrowheads="1"/>
            </p:cNvSpPr>
            <p:nvPr/>
          </p:nvSpPr>
          <p:spPr bwMode="auto">
            <a:xfrm>
              <a:off x="825" y="3875"/>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G2</a:t>
              </a:r>
              <a:endParaRPr lang="ja-JP" altLang="ja-JP"/>
            </a:p>
          </p:txBody>
        </p:sp>
        <p:sp>
          <p:nvSpPr>
            <p:cNvPr id="12" name="Rectangle 411"/>
            <p:cNvSpPr>
              <a:spLocks noChangeArrowheads="1"/>
            </p:cNvSpPr>
            <p:nvPr/>
          </p:nvSpPr>
          <p:spPr bwMode="auto">
            <a:xfrm>
              <a:off x="1176" y="3875"/>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36</a:t>
              </a:r>
              <a:endParaRPr lang="ja-JP" altLang="ja-JP"/>
            </a:p>
          </p:txBody>
        </p:sp>
        <p:sp>
          <p:nvSpPr>
            <p:cNvPr id="13" name="Rectangle 412"/>
            <p:cNvSpPr>
              <a:spLocks noChangeArrowheads="1"/>
            </p:cNvSpPr>
            <p:nvPr/>
          </p:nvSpPr>
          <p:spPr bwMode="auto">
            <a:xfrm>
              <a:off x="151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4" name="Rectangle 413"/>
            <p:cNvSpPr>
              <a:spLocks noChangeArrowheads="1"/>
            </p:cNvSpPr>
            <p:nvPr/>
          </p:nvSpPr>
          <p:spPr bwMode="auto">
            <a:xfrm>
              <a:off x="177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4</a:t>
              </a:r>
              <a:endParaRPr lang="ja-JP" altLang="ja-JP"/>
            </a:p>
          </p:txBody>
        </p:sp>
        <p:sp>
          <p:nvSpPr>
            <p:cNvPr id="15" name="Rectangle 414"/>
            <p:cNvSpPr>
              <a:spLocks noChangeArrowheads="1"/>
            </p:cNvSpPr>
            <p:nvPr/>
          </p:nvSpPr>
          <p:spPr bwMode="auto">
            <a:xfrm>
              <a:off x="203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6" name="Rectangle 415"/>
            <p:cNvSpPr>
              <a:spLocks noChangeArrowheads="1"/>
            </p:cNvSpPr>
            <p:nvPr/>
          </p:nvSpPr>
          <p:spPr bwMode="auto">
            <a:xfrm>
              <a:off x="229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7" name="Rectangle 416"/>
            <p:cNvSpPr>
              <a:spLocks noChangeArrowheads="1"/>
            </p:cNvSpPr>
            <p:nvPr/>
          </p:nvSpPr>
          <p:spPr bwMode="auto">
            <a:xfrm>
              <a:off x="255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3</a:t>
              </a:r>
              <a:endParaRPr lang="ja-JP" altLang="ja-JP"/>
            </a:p>
          </p:txBody>
        </p:sp>
        <p:sp>
          <p:nvSpPr>
            <p:cNvPr id="18" name="Rectangle 417"/>
            <p:cNvSpPr>
              <a:spLocks noChangeArrowheads="1"/>
            </p:cNvSpPr>
            <p:nvPr/>
          </p:nvSpPr>
          <p:spPr bwMode="auto">
            <a:xfrm>
              <a:off x="281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5</a:t>
              </a:r>
              <a:endParaRPr lang="ja-JP" altLang="ja-JP"/>
            </a:p>
          </p:txBody>
        </p:sp>
        <p:sp>
          <p:nvSpPr>
            <p:cNvPr id="19" name="Rectangle 418"/>
            <p:cNvSpPr>
              <a:spLocks noChangeArrowheads="1"/>
            </p:cNvSpPr>
            <p:nvPr/>
          </p:nvSpPr>
          <p:spPr bwMode="auto">
            <a:xfrm>
              <a:off x="3072"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0" name="Rectangle 419"/>
            <p:cNvSpPr>
              <a:spLocks noChangeArrowheads="1"/>
            </p:cNvSpPr>
            <p:nvPr/>
          </p:nvSpPr>
          <p:spPr bwMode="auto">
            <a:xfrm>
              <a:off x="333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1" name="Rectangle 420"/>
            <p:cNvSpPr>
              <a:spLocks noChangeArrowheads="1"/>
            </p:cNvSpPr>
            <p:nvPr/>
          </p:nvSpPr>
          <p:spPr bwMode="auto">
            <a:xfrm>
              <a:off x="359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2" name="Rectangle 421"/>
            <p:cNvSpPr>
              <a:spLocks noChangeArrowheads="1"/>
            </p:cNvSpPr>
            <p:nvPr/>
          </p:nvSpPr>
          <p:spPr bwMode="auto">
            <a:xfrm>
              <a:off x="385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3" name="Rectangle 422"/>
            <p:cNvSpPr>
              <a:spLocks noChangeArrowheads="1"/>
            </p:cNvSpPr>
            <p:nvPr/>
          </p:nvSpPr>
          <p:spPr bwMode="auto">
            <a:xfrm>
              <a:off x="411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4" name="Rectangle 423"/>
            <p:cNvSpPr>
              <a:spLocks noChangeArrowheads="1"/>
            </p:cNvSpPr>
            <p:nvPr/>
          </p:nvSpPr>
          <p:spPr bwMode="auto">
            <a:xfrm>
              <a:off x="437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25" name="Rectangle 424"/>
            <p:cNvSpPr>
              <a:spLocks noChangeArrowheads="1"/>
            </p:cNvSpPr>
            <p:nvPr/>
          </p:nvSpPr>
          <p:spPr bwMode="auto">
            <a:xfrm>
              <a:off x="4631"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6" name="Rectangle 425"/>
            <p:cNvSpPr>
              <a:spLocks noChangeArrowheads="1"/>
            </p:cNvSpPr>
            <p:nvPr/>
          </p:nvSpPr>
          <p:spPr bwMode="auto">
            <a:xfrm>
              <a:off x="4890"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27" name="Rectangle 426"/>
            <p:cNvSpPr>
              <a:spLocks noChangeArrowheads="1"/>
            </p:cNvSpPr>
            <p:nvPr/>
          </p:nvSpPr>
          <p:spPr bwMode="auto">
            <a:xfrm>
              <a:off x="5150" y="3875"/>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28" name="Rectangle 427"/>
            <p:cNvSpPr>
              <a:spLocks noChangeArrowheads="1"/>
            </p:cNvSpPr>
            <p:nvPr/>
          </p:nvSpPr>
          <p:spPr bwMode="auto">
            <a:xfrm>
              <a:off x="412" y="4020"/>
              <a:ext cx="1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722</a:t>
              </a:r>
              <a:endParaRPr lang="ja-JP" altLang="ja-JP"/>
            </a:p>
          </p:txBody>
        </p:sp>
        <p:sp>
          <p:nvSpPr>
            <p:cNvPr id="29" name="Rectangle 428"/>
            <p:cNvSpPr>
              <a:spLocks noChangeArrowheads="1"/>
            </p:cNvSpPr>
            <p:nvPr/>
          </p:nvSpPr>
          <p:spPr bwMode="auto">
            <a:xfrm>
              <a:off x="825" y="4020"/>
              <a:ext cx="1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G1</a:t>
              </a:r>
              <a:endParaRPr lang="ja-JP" altLang="ja-JP"/>
            </a:p>
          </p:txBody>
        </p:sp>
        <p:sp>
          <p:nvSpPr>
            <p:cNvPr id="30" name="Rectangle 429"/>
            <p:cNvSpPr>
              <a:spLocks noChangeArrowheads="1"/>
            </p:cNvSpPr>
            <p:nvPr/>
          </p:nvSpPr>
          <p:spPr bwMode="auto">
            <a:xfrm>
              <a:off x="1176" y="402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b="1">
                  <a:solidFill>
                    <a:srgbClr val="494529"/>
                  </a:solidFill>
                  <a:latin typeface="Century" pitchFamily="18" charset="0"/>
                </a:rPr>
                <a:t>23</a:t>
              </a:r>
              <a:endParaRPr lang="ja-JP" altLang="ja-JP"/>
            </a:p>
          </p:txBody>
        </p:sp>
        <p:sp>
          <p:nvSpPr>
            <p:cNvPr id="31" name="Rectangle 430"/>
            <p:cNvSpPr>
              <a:spLocks noChangeArrowheads="1"/>
            </p:cNvSpPr>
            <p:nvPr/>
          </p:nvSpPr>
          <p:spPr bwMode="auto">
            <a:xfrm>
              <a:off x="151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9</a:t>
              </a:r>
              <a:endParaRPr lang="ja-JP" altLang="ja-JP"/>
            </a:p>
          </p:txBody>
        </p:sp>
        <p:sp>
          <p:nvSpPr>
            <p:cNvPr id="1024" name="Rectangle 431"/>
            <p:cNvSpPr>
              <a:spLocks noChangeArrowheads="1"/>
            </p:cNvSpPr>
            <p:nvPr/>
          </p:nvSpPr>
          <p:spPr bwMode="auto">
            <a:xfrm>
              <a:off x="177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5" name="Rectangle 432"/>
            <p:cNvSpPr>
              <a:spLocks noChangeArrowheads="1"/>
            </p:cNvSpPr>
            <p:nvPr/>
          </p:nvSpPr>
          <p:spPr bwMode="auto">
            <a:xfrm>
              <a:off x="203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6" name="Rectangle 433"/>
            <p:cNvSpPr>
              <a:spLocks noChangeArrowheads="1"/>
            </p:cNvSpPr>
            <p:nvPr/>
          </p:nvSpPr>
          <p:spPr bwMode="auto">
            <a:xfrm>
              <a:off x="229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sp>
          <p:nvSpPr>
            <p:cNvPr id="1027" name="Rectangle 434"/>
            <p:cNvSpPr>
              <a:spLocks noChangeArrowheads="1"/>
            </p:cNvSpPr>
            <p:nvPr/>
          </p:nvSpPr>
          <p:spPr bwMode="auto">
            <a:xfrm>
              <a:off x="255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29" name="Rectangle 435"/>
            <p:cNvSpPr>
              <a:spLocks noChangeArrowheads="1"/>
            </p:cNvSpPr>
            <p:nvPr/>
          </p:nvSpPr>
          <p:spPr bwMode="auto">
            <a:xfrm>
              <a:off x="281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0" name="Rectangle 436"/>
            <p:cNvSpPr>
              <a:spLocks noChangeArrowheads="1"/>
            </p:cNvSpPr>
            <p:nvPr/>
          </p:nvSpPr>
          <p:spPr bwMode="auto">
            <a:xfrm>
              <a:off x="3072"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1" name="Rectangle 437"/>
            <p:cNvSpPr>
              <a:spLocks noChangeArrowheads="1"/>
            </p:cNvSpPr>
            <p:nvPr/>
          </p:nvSpPr>
          <p:spPr bwMode="auto">
            <a:xfrm>
              <a:off x="333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2" name="Rectangle 438"/>
            <p:cNvSpPr>
              <a:spLocks noChangeArrowheads="1"/>
            </p:cNvSpPr>
            <p:nvPr/>
          </p:nvSpPr>
          <p:spPr bwMode="auto">
            <a:xfrm>
              <a:off x="359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3" name="Rectangle 439"/>
            <p:cNvSpPr>
              <a:spLocks noChangeArrowheads="1"/>
            </p:cNvSpPr>
            <p:nvPr/>
          </p:nvSpPr>
          <p:spPr bwMode="auto">
            <a:xfrm>
              <a:off x="385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4" name="Rectangle 440"/>
            <p:cNvSpPr>
              <a:spLocks noChangeArrowheads="1"/>
            </p:cNvSpPr>
            <p:nvPr/>
          </p:nvSpPr>
          <p:spPr bwMode="auto">
            <a:xfrm>
              <a:off x="411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5" name="Rectangle 441"/>
            <p:cNvSpPr>
              <a:spLocks noChangeArrowheads="1"/>
            </p:cNvSpPr>
            <p:nvPr/>
          </p:nvSpPr>
          <p:spPr bwMode="auto">
            <a:xfrm>
              <a:off x="437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6" name="Rectangle 442"/>
            <p:cNvSpPr>
              <a:spLocks noChangeArrowheads="1"/>
            </p:cNvSpPr>
            <p:nvPr/>
          </p:nvSpPr>
          <p:spPr bwMode="auto">
            <a:xfrm>
              <a:off x="4631"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0</a:t>
              </a:r>
              <a:endParaRPr lang="ja-JP" altLang="ja-JP"/>
            </a:p>
          </p:txBody>
        </p:sp>
        <p:sp>
          <p:nvSpPr>
            <p:cNvPr id="1037" name="Rectangle 443"/>
            <p:cNvSpPr>
              <a:spLocks noChangeArrowheads="1"/>
            </p:cNvSpPr>
            <p:nvPr/>
          </p:nvSpPr>
          <p:spPr bwMode="auto">
            <a:xfrm>
              <a:off x="4890"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2</a:t>
              </a:r>
              <a:endParaRPr lang="ja-JP" altLang="ja-JP"/>
            </a:p>
          </p:txBody>
        </p:sp>
        <p:sp>
          <p:nvSpPr>
            <p:cNvPr id="1038" name="Rectangle 444"/>
            <p:cNvSpPr>
              <a:spLocks noChangeArrowheads="1"/>
            </p:cNvSpPr>
            <p:nvPr/>
          </p:nvSpPr>
          <p:spPr bwMode="auto">
            <a:xfrm>
              <a:off x="5150" y="402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914400"/>
              <a:r>
                <a:rPr lang="ja-JP" altLang="ja-JP" sz="1400">
                  <a:solidFill>
                    <a:srgbClr val="000000"/>
                  </a:solidFill>
                  <a:latin typeface="Century" pitchFamily="18" charset="0"/>
                </a:rPr>
                <a:t>1</a:t>
              </a:r>
              <a:endParaRPr lang="ja-JP" altLang="ja-JP"/>
            </a:p>
          </p:txBody>
        </p:sp>
      </p:grpSp>
      <p:sp>
        <p:nvSpPr>
          <p:cNvPr id="1441" name="テキスト ボックス 1440"/>
          <p:cNvSpPr txBox="1"/>
          <p:nvPr/>
        </p:nvSpPr>
        <p:spPr>
          <a:xfrm>
            <a:off x="7962339" y="4715252"/>
            <a:ext cx="290512" cy="307777"/>
          </a:xfrm>
          <a:prstGeom prst="rect">
            <a:avLst/>
          </a:prstGeom>
          <a:noFill/>
        </p:spPr>
        <p:txBody>
          <a:bodyPr wrap="square" rtlCol="0">
            <a:spAutoFit/>
          </a:bodyPr>
          <a:lstStyle/>
          <a:p>
            <a:r>
              <a:rPr kumimoji="1" lang="en-US" altLang="ja-JP" sz="1400" dirty="0">
                <a:latin typeface="Century" panose="02040604050505020304" pitchFamily="18" charset="0"/>
              </a:rPr>
              <a:t>5</a:t>
            </a:r>
            <a:endParaRPr kumimoji="1" lang="ja-JP" altLang="en-US" sz="1400" dirty="0">
              <a:latin typeface="Century" panose="02040604050505020304" pitchFamily="18" charset="0"/>
            </a:endParaRPr>
          </a:p>
        </p:txBody>
      </p:sp>
      <p:pic>
        <p:nvPicPr>
          <p:cNvPr id="32" name="オーディオ 31">
            <a:hlinkClick r:id="" action="ppaction://media"/>
            <a:extLst>
              <a:ext uri="{FF2B5EF4-FFF2-40B4-BE49-F238E27FC236}">
                <a16:creationId xmlns:a16="http://schemas.microsoft.com/office/drawing/2014/main" id="{76B29866-DEB4-42E5-9604-447A8B5DC8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8673595"/>
      </p:ext>
    </p:extLst>
  </p:cSld>
  <p:clrMapOvr>
    <a:masterClrMapping/>
  </p:clrMapOvr>
  <mc:AlternateContent xmlns:mc="http://schemas.openxmlformats.org/markup-compatibility/2006" xmlns:p14="http://schemas.microsoft.com/office/powerpoint/2010/main">
    <mc:Choice Requires="p14">
      <p:transition spd="slow" p14:dur="2000" advTm="40934"/>
    </mc:Choice>
    <mc:Fallback xmlns="">
      <p:transition spd="slow" advTm="4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41446" y="522514"/>
            <a:ext cx="9069354" cy="849086"/>
          </a:xfrm>
        </p:spPr>
        <p:txBody>
          <a:bodyPr>
            <a:normAutofit/>
          </a:bodyPr>
          <a:lstStyle/>
          <a:p>
            <a:r>
              <a:rPr lang="ja-JP" altLang="en-US" dirty="0">
                <a:solidFill>
                  <a:schemeClr val="tx1"/>
                </a:solidFill>
                <a:latin typeface="UD デジタル 教科書体 N-R" panose="02020400000000000000" pitchFamily="17" charset="-128"/>
                <a:ea typeface="UD デジタル 教科書体 N-R" panose="02020400000000000000" pitchFamily="17" charset="-128"/>
              </a:rPr>
              <a:t>読解／聴解に</a:t>
            </a:r>
            <a:r>
              <a:rPr kumimoji="1" lang="ja-JP" altLang="en-US" dirty="0">
                <a:latin typeface="UD デジタル 教科書体 N-R" panose="02020400000000000000" pitchFamily="17" charset="-128"/>
                <a:ea typeface="UD デジタル 教科書体 N-R" panose="02020400000000000000" pitchFamily="17" charset="-128"/>
              </a:rPr>
              <a:t>必要な既知語率</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コンテンツ プレースホルダー 1"/>
          <p:cNvSpPr>
            <a:spLocks noGrp="1"/>
          </p:cNvSpPr>
          <p:nvPr>
            <p:ph idx="1"/>
          </p:nvPr>
        </p:nvSpPr>
        <p:spPr>
          <a:xfrm>
            <a:off x="1007705" y="1744824"/>
            <a:ext cx="10916817" cy="4497356"/>
          </a:xfrm>
        </p:spPr>
        <p:txBody>
          <a:bodyPr>
            <a:normAutofit fontScale="85000" lnSpcReduction="20000"/>
          </a:bodyPr>
          <a:lstStyle/>
          <a:p>
            <a:pPr marL="0" indent="0">
              <a:lnSpc>
                <a:spcPct val="120000"/>
              </a:lnSpc>
              <a:spcBef>
                <a:spcPts val="0"/>
              </a:spcBef>
              <a:spcAft>
                <a:spcPts val="400"/>
              </a:spcAft>
              <a:buNone/>
            </a:pP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既知語の割合 </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Text coverage</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テキストカバー率</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 by known words</a:t>
            </a:r>
          </a:p>
          <a:p>
            <a:pPr marL="0" indent="0">
              <a:lnSpc>
                <a:spcPct val="120000"/>
              </a:lnSpc>
              <a:spcBef>
                <a:spcPts val="0"/>
              </a:spcBef>
              <a:spcAft>
                <a:spcPts val="400"/>
              </a:spcAft>
              <a:buNone/>
            </a:pP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英語では・・・既知語率</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95</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％と</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98</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％が一つの目安</a:t>
            </a:r>
            <a:endParaRPr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20000"/>
              </a:lnSpc>
              <a:spcBef>
                <a:spcPts val="0"/>
              </a:spcBef>
            </a:pPr>
            <a:r>
              <a:rPr lang="en-US" altLang="ja-JP" sz="2000" dirty="0">
                <a:solidFill>
                  <a:schemeClr val="tx1"/>
                </a:solidFill>
                <a:latin typeface="UD デジタル 教科書体 N-R" panose="02020400000000000000" pitchFamily="17" charset="-128"/>
                <a:ea typeface="UD デジタル 教科書体 N-R" panose="02020400000000000000" pitchFamily="17" charset="-128"/>
              </a:rPr>
              <a:t>95</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％：テキストがある程度理解できるレベル</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20000"/>
              </a:lnSpc>
              <a:spcBef>
                <a:spcPts val="0"/>
              </a:spcBef>
            </a:pPr>
            <a:r>
              <a:rPr lang="en-US" altLang="ja-JP" sz="2000" dirty="0">
                <a:solidFill>
                  <a:schemeClr val="tx1"/>
                </a:solidFill>
                <a:latin typeface="UD デジタル 教科書体 N-R" panose="02020400000000000000" pitchFamily="17" charset="-128"/>
                <a:ea typeface="UD デジタル 教科書体 N-R" panose="02020400000000000000" pitchFamily="17" charset="-128"/>
              </a:rPr>
              <a:t>98</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％：自力で読解を楽しめるレベル</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20000"/>
              </a:lnSpc>
              <a:spcBef>
                <a:spcPts val="0"/>
              </a:spcBef>
            </a:pPr>
            <a:r>
              <a:rPr lang="en-US" altLang="ja-JP" sz="2000" dirty="0">
                <a:solidFill>
                  <a:schemeClr val="tx1"/>
                </a:solidFill>
                <a:latin typeface="UD デジタル 教科書体 N-R" panose="02020400000000000000" pitchFamily="17" charset="-128"/>
                <a:ea typeface="UD デジタル 教科書体 N-R" panose="02020400000000000000" pitchFamily="17" charset="-128"/>
              </a:rPr>
              <a:t>100%: </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速読に使う素材</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a:p>
            <a:pPr marL="393192" lvl="1" indent="0">
              <a:lnSpc>
                <a:spcPct val="120000"/>
              </a:lnSpc>
              <a:spcBef>
                <a:spcPts val="0"/>
              </a:spcBef>
              <a:buNone/>
            </a:pP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Hu &amp; Nation, 2000; </a:t>
            </a:r>
            <a:r>
              <a:rPr lang="en-US" altLang="ja-JP" dirty="0" err="1">
                <a:solidFill>
                  <a:schemeClr val="tx1"/>
                </a:solidFill>
                <a:latin typeface="UD デジタル 教科書体 N-R" panose="02020400000000000000" pitchFamily="17" charset="-128"/>
                <a:ea typeface="UD デジタル 教科書体 N-R" panose="02020400000000000000" pitchFamily="17" charset="-128"/>
              </a:rPr>
              <a:t>Laufer</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 &amp; </a:t>
            </a:r>
            <a:r>
              <a:rPr lang="en-US" altLang="ja-JP" dirty="0" err="1">
                <a:solidFill>
                  <a:schemeClr val="tx1"/>
                </a:solidFill>
                <a:latin typeface="UD デジタル 教科書体 N-R" panose="02020400000000000000" pitchFamily="17" charset="-128"/>
                <a:ea typeface="UD デジタル 教科書体 N-R" panose="02020400000000000000" pitchFamily="17" charset="-128"/>
              </a:rPr>
              <a:t>Ravenhorst-Kalovski</a:t>
            </a:r>
            <a:r>
              <a:rPr lang="en-US" altLang="ja-JP" dirty="0">
                <a:solidFill>
                  <a:schemeClr val="tx1"/>
                </a:solidFill>
                <a:latin typeface="UD デジタル 教科書体 N-R" panose="02020400000000000000" pitchFamily="17" charset="-128"/>
                <a:ea typeface="UD デジタル 教科書体 N-R" panose="02020400000000000000" pitchFamily="17" charset="-128"/>
              </a:rPr>
              <a:t>, 2010</a:t>
            </a:r>
            <a:r>
              <a:rPr lang="ja-JP" altLang="en-US" dirty="0">
                <a:solidFill>
                  <a:schemeClr val="tx1"/>
                </a:solidFill>
                <a:latin typeface="UD デジタル 教科書体 N-R" panose="02020400000000000000" pitchFamily="17" charset="-128"/>
                <a:ea typeface="UD デジタル 教科書体 N-R" panose="02020400000000000000" pitchFamily="17" charset="-128"/>
              </a:rPr>
              <a:t>など）</a:t>
            </a:r>
            <a:endParaRPr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pPr marL="393192" lvl="1" indent="0">
              <a:lnSpc>
                <a:spcPct val="100000"/>
              </a:lnSpc>
              <a:spcBef>
                <a:spcPts val="0"/>
              </a:spcBef>
              <a:buNone/>
            </a:pPr>
            <a:endParaRPr lang="ja-JP" altLang="en-US"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1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日本語では</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多読なら</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95</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％前後でいいかも（テキストによるので既知語率は目安）</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ct val="110000"/>
              </a:lnSpc>
              <a:spcBef>
                <a:spcPts val="0"/>
              </a:spcBef>
              <a:spcAft>
                <a:spcPts val="600"/>
              </a:spcAft>
              <a:buNone/>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（未知語には意味的透明度の高い語も含む　例「大会」「作り変える」）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1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図版や言い換えなど、“助け”があれば必要な既知語率が下がる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1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物語文と論説文でも異なる。論説文の場合、キーワードの理解が重要</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10000"/>
              </a:lnSpc>
              <a:spcBef>
                <a:spcPts val="0"/>
              </a:spcBef>
              <a:spcAft>
                <a:spcPts val="600"/>
              </a:spcAft>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速読ではやはり</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100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％既知が原則。</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ct val="110000"/>
              </a:lnSpc>
              <a:spcBef>
                <a:spcPts val="0"/>
              </a:spcBef>
              <a:spcAft>
                <a:spcPts val="600"/>
              </a:spcAft>
              <a:buNone/>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速読は新しい言語知識を得る場ではない　⇒</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Timed reading </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で</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Fluency</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の進歩を見る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00000"/>
              </a:lnSpc>
              <a:spcBef>
                <a:spcPts val="0"/>
              </a:spcBef>
              <a:spcAft>
                <a:spcPts val="600"/>
              </a:spcAft>
            </a:pPr>
            <a:endParaRPr lang="en-US" altLang="ja-JP" sz="2400" dirty="0">
              <a:latin typeface="UD デジタル 教科書体 N-R" panose="02020400000000000000" pitchFamily="17" charset="-128"/>
              <a:ea typeface="UD デジタル 教科書体 N-R" panose="02020400000000000000" pitchFamily="17" charset="-128"/>
            </a:endParaRPr>
          </a:p>
        </p:txBody>
      </p:sp>
      <p:sp>
        <p:nvSpPr>
          <p:cNvPr id="6" name="スライド番号プレースホルダー 5"/>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16</a:t>
            </a:fld>
            <a:endParaRPr kumimoji="1" lang="ja-JP" altLang="en-US" sz="1400" b="1">
              <a:latin typeface="Arial"/>
              <a:ea typeface="ＭＳ Ｐゴシック" panose="020B0600070205080204" pitchFamily="50" charset="-128"/>
            </a:endParaRPr>
          </a:p>
        </p:txBody>
      </p:sp>
      <p:pic>
        <p:nvPicPr>
          <p:cNvPr id="4" name="オーディオ 3">
            <a:hlinkClick r:id="" action="ppaction://media"/>
            <a:extLst>
              <a:ext uri="{FF2B5EF4-FFF2-40B4-BE49-F238E27FC236}">
                <a16:creationId xmlns:a16="http://schemas.microsoft.com/office/drawing/2014/main" id="{5BFD897E-AB66-4803-8DB3-1696F56BC0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05643355"/>
      </p:ext>
    </p:extLst>
  </p:cSld>
  <p:clrMapOvr>
    <a:masterClrMapping/>
  </p:clrMapOvr>
  <mc:AlternateContent xmlns:mc="http://schemas.openxmlformats.org/markup-compatibility/2006" xmlns:p14="http://schemas.microsoft.com/office/powerpoint/2010/main">
    <mc:Choice Requires="p14">
      <p:transition spd="slow" p14:dur="2000" advTm="137422"/>
    </mc:Choice>
    <mc:Fallback xmlns="">
      <p:transition spd="slow" advTm="13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138DA1-6665-474D-AD86-D53F55A787F0}"/>
              </a:ext>
            </a:extLst>
          </p:cNvPr>
          <p:cNvSpPr>
            <a:spLocks noGrp="1"/>
          </p:cNvSpPr>
          <p:nvPr>
            <p:ph type="title"/>
          </p:nvPr>
        </p:nvSpPr>
        <p:spPr>
          <a:xfrm>
            <a:off x="1097280" y="286603"/>
            <a:ext cx="10058400" cy="1150311"/>
          </a:xfrm>
        </p:spPr>
        <p:txBody>
          <a:bodyPr>
            <a:normAutofit/>
          </a:bodyPr>
          <a:lstStyle/>
          <a:p>
            <a:r>
              <a:rPr kumimoji="1" lang="ja-JP" altLang="en-US" sz="4000" dirty="0">
                <a:solidFill>
                  <a:schemeClr val="tx1"/>
                </a:solidFill>
                <a:latin typeface="UD Digi Kyokasho N-R" panose="02020400000000000000" pitchFamily="17" charset="-128"/>
                <a:ea typeface="UD Digi Kyokasho N-R" panose="02020400000000000000" pitchFamily="17" charset="-128"/>
              </a:rPr>
              <a:t>テキストの語彙をコントロールする条件</a:t>
            </a:r>
          </a:p>
        </p:txBody>
      </p:sp>
      <p:sp>
        <p:nvSpPr>
          <p:cNvPr id="3" name="コンテンツ プレースホルダー 2">
            <a:extLst>
              <a:ext uri="{FF2B5EF4-FFF2-40B4-BE49-F238E27FC236}">
                <a16:creationId xmlns:a16="http://schemas.microsoft.com/office/drawing/2014/main" id="{9C312ABA-D983-4D3B-BDCD-8380D1EFC574}"/>
              </a:ext>
            </a:extLst>
          </p:cNvPr>
          <p:cNvSpPr>
            <a:spLocks noGrp="1"/>
          </p:cNvSpPr>
          <p:nvPr>
            <p:ph idx="1"/>
          </p:nvPr>
        </p:nvSpPr>
        <p:spPr>
          <a:xfrm>
            <a:off x="914400" y="1819469"/>
            <a:ext cx="10786188" cy="4049625"/>
          </a:xfrm>
        </p:spPr>
        <p:txBody>
          <a:bodyPr>
            <a:noAutofit/>
          </a:bodyPr>
          <a:lstStyle/>
          <a:p>
            <a:pPr marL="269875" indent="-269875">
              <a:lnSpc>
                <a:spcPct val="100000"/>
              </a:lnSpc>
              <a:buFont typeface="Wingdings" panose="05000000000000000000" pitchFamily="2" charset="2"/>
              <a:buChar char="u"/>
            </a:pPr>
            <a:r>
              <a:rPr kumimoji="1" lang="ja-JP" altLang="en-US" sz="2400" dirty="0">
                <a:solidFill>
                  <a:schemeClr val="tx1"/>
                </a:solidFill>
                <a:latin typeface="UD Digi Kyokasho N-R" panose="02020400000000000000" pitchFamily="17" charset="-128"/>
                <a:ea typeface="UD Digi Kyokasho N-R" panose="02020400000000000000" pitchFamily="17" charset="-128"/>
              </a:rPr>
              <a:t>上級の学生は既知語数は多いが、みなが同じ順に習得しているわけではない</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269875" indent="-269875">
              <a:lnSpc>
                <a:spcPct val="100000"/>
              </a:lnSpc>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ふりがなをつける基準、語句リスト掲載語彙を決める基準はかなり保守的に。</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269875" indent="-269875">
              <a:lnSpc>
                <a:spcPct val="100000"/>
              </a:lnSpc>
              <a:buFont typeface="Wingdings" panose="05000000000000000000" pitchFamily="2" charset="2"/>
              <a:buChar char="u"/>
            </a:pPr>
            <a:r>
              <a:rPr kumimoji="1" lang="ja-JP" altLang="en-US" sz="2400" dirty="0">
                <a:solidFill>
                  <a:schemeClr val="tx1"/>
                </a:solidFill>
                <a:latin typeface="UD Digi Kyokasho N-R" panose="02020400000000000000" pitchFamily="17" charset="-128"/>
                <a:ea typeface="UD Digi Kyokasho N-R" panose="02020400000000000000" pitchFamily="17" charset="-128"/>
              </a:rPr>
              <a:t>７Ｋまで</a:t>
            </a:r>
            <a:r>
              <a:rPr kumimoji="1" lang="en-US" altLang="ja-JP" sz="2400" dirty="0">
                <a:solidFill>
                  <a:schemeClr val="tx1"/>
                </a:solidFill>
                <a:latin typeface="UD Digi Kyokasho N-R" panose="02020400000000000000" pitchFamily="17" charset="-128"/>
                <a:ea typeface="UD Digi Kyokasho N-R" panose="02020400000000000000" pitchFamily="17" charset="-128"/>
              </a:rPr>
              <a:t>95</a:t>
            </a:r>
            <a:r>
              <a:rPr kumimoji="1" lang="ja-JP" altLang="en-US" sz="2400" dirty="0">
                <a:solidFill>
                  <a:schemeClr val="tx1"/>
                </a:solidFill>
                <a:latin typeface="UD Digi Kyokasho N-R" panose="02020400000000000000" pitchFamily="17" charset="-128"/>
                <a:ea typeface="UD Digi Kyokasho N-R" panose="02020400000000000000" pitchFamily="17" charset="-128"/>
              </a:rPr>
              <a:t>％ぐらいできる学生ばかりだとしても、４Ｋぐらいの語を読めないことは十分にある</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269875" indent="-269875">
              <a:lnSpc>
                <a:spcPct val="100000"/>
              </a:lnSpc>
              <a:buFont typeface="Wingdings" panose="05000000000000000000" pitchFamily="2" charset="2"/>
              <a:buChar char="u"/>
            </a:pPr>
            <a:r>
              <a:rPr lang="en-US" altLang="ja-JP" sz="2400" dirty="0">
                <a:solidFill>
                  <a:schemeClr val="tx1"/>
                </a:solidFill>
                <a:latin typeface="UD Digi Kyokasho N-R" panose="02020400000000000000" pitchFamily="17" charset="-128"/>
                <a:ea typeface="UD Digi Kyokasho N-R" panose="02020400000000000000" pitchFamily="17" charset="-128"/>
              </a:rPr>
              <a:t>L3</a:t>
            </a:r>
            <a:r>
              <a:rPr lang="ja-JP" altLang="en-US" sz="2400" dirty="0">
                <a:solidFill>
                  <a:schemeClr val="tx1"/>
                </a:solidFill>
                <a:latin typeface="UD Digi Kyokasho N-R" panose="02020400000000000000" pitchFamily="17" charset="-128"/>
                <a:ea typeface="UD Digi Kyokasho N-R" panose="02020400000000000000" pitchFamily="17" charset="-128"/>
              </a:rPr>
              <a:t>で</a:t>
            </a:r>
            <a:r>
              <a:rPr lang="en-US" altLang="ja-JP" sz="2400" dirty="0">
                <a:solidFill>
                  <a:schemeClr val="tx1"/>
                </a:solidFill>
                <a:latin typeface="UD Digi Kyokasho N-R" panose="02020400000000000000" pitchFamily="17" charset="-128"/>
                <a:ea typeface="UD Digi Kyokasho N-R" panose="02020400000000000000" pitchFamily="17" charset="-128"/>
              </a:rPr>
              <a:t>1500</a:t>
            </a:r>
            <a:r>
              <a:rPr lang="ja-JP" altLang="en-US" sz="2400" dirty="0">
                <a:solidFill>
                  <a:schemeClr val="tx1"/>
                </a:solidFill>
                <a:latin typeface="UD Digi Kyokasho N-R" panose="02020400000000000000" pitchFamily="17" charset="-128"/>
                <a:ea typeface="UD Digi Kyokasho N-R" panose="02020400000000000000" pitchFamily="17" charset="-128"/>
              </a:rPr>
              <a:t>位、</a:t>
            </a:r>
            <a:r>
              <a:rPr lang="en-US" altLang="ja-JP" sz="2400" dirty="0">
                <a:solidFill>
                  <a:schemeClr val="tx1"/>
                </a:solidFill>
                <a:latin typeface="UD Digi Kyokasho N-R" panose="02020400000000000000" pitchFamily="17" charset="-128"/>
                <a:ea typeface="UD Digi Kyokasho N-R" panose="02020400000000000000" pitchFamily="17" charset="-128"/>
              </a:rPr>
              <a:t>L4</a:t>
            </a:r>
            <a:r>
              <a:rPr lang="ja-JP" altLang="en-US" sz="2400" dirty="0">
                <a:solidFill>
                  <a:schemeClr val="tx1"/>
                </a:solidFill>
                <a:latin typeface="UD Digi Kyokasho N-R" panose="02020400000000000000" pitchFamily="17" charset="-128"/>
                <a:ea typeface="UD Digi Kyokasho N-R" panose="02020400000000000000" pitchFamily="17" charset="-128"/>
              </a:rPr>
              <a:t>で</a:t>
            </a:r>
            <a:r>
              <a:rPr lang="en-US" altLang="ja-JP" sz="2400" dirty="0">
                <a:solidFill>
                  <a:schemeClr val="tx1"/>
                </a:solidFill>
                <a:latin typeface="UD Digi Kyokasho N-R" panose="02020400000000000000" pitchFamily="17" charset="-128"/>
                <a:ea typeface="UD Digi Kyokasho N-R" panose="02020400000000000000" pitchFamily="17" charset="-128"/>
              </a:rPr>
              <a:t>2000</a:t>
            </a:r>
            <a:r>
              <a:rPr lang="ja-JP" altLang="en-US" sz="2400" dirty="0">
                <a:solidFill>
                  <a:schemeClr val="tx1"/>
                </a:solidFill>
                <a:latin typeface="UD Digi Kyokasho N-R" panose="02020400000000000000" pitchFamily="17" charset="-128"/>
                <a:ea typeface="UD Digi Kyokasho N-R" panose="02020400000000000000" pitchFamily="17" charset="-128"/>
              </a:rPr>
              <a:t>位、</a:t>
            </a:r>
            <a:r>
              <a:rPr lang="en-US" altLang="ja-JP" sz="2400" dirty="0">
                <a:solidFill>
                  <a:schemeClr val="tx1"/>
                </a:solidFill>
                <a:latin typeface="UD Digi Kyokasho N-R" panose="02020400000000000000" pitchFamily="17" charset="-128"/>
                <a:ea typeface="UD Digi Kyokasho N-R" panose="02020400000000000000" pitchFamily="17" charset="-128"/>
              </a:rPr>
              <a:t>L5</a:t>
            </a:r>
            <a:r>
              <a:rPr lang="ja-JP" altLang="en-US" sz="2400" dirty="0">
                <a:solidFill>
                  <a:schemeClr val="tx1"/>
                </a:solidFill>
                <a:latin typeface="UD Digi Kyokasho N-R" panose="02020400000000000000" pitchFamily="17" charset="-128"/>
                <a:ea typeface="UD Digi Kyokasho N-R" panose="02020400000000000000" pitchFamily="17" charset="-128"/>
              </a:rPr>
              <a:t>で</a:t>
            </a:r>
            <a:r>
              <a:rPr lang="en-US" altLang="ja-JP" sz="2400" dirty="0">
                <a:solidFill>
                  <a:schemeClr val="tx1"/>
                </a:solidFill>
                <a:latin typeface="UD Digi Kyokasho N-R" panose="02020400000000000000" pitchFamily="17" charset="-128"/>
                <a:ea typeface="UD Digi Kyokasho N-R" panose="02020400000000000000" pitchFamily="17" charset="-128"/>
              </a:rPr>
              <a:t>2500</a:t>
            </a:r>
            <a:r>
              <a:rPr lang="ja-JP" altLang="en-US" sz="2400" dirty="0">
                <a:solidFill>
                  <a:schemeClr val="tx1"/>
                </a:solidFill>
                <a:latin typeface="UD Digi Kyokasho N-R" panose="02020400000000000000" pitchFamily="17" charset="-128"/>
                <a:ea typeface="UD Digi Kyokasho N-R" panose="02020400000000000000" pitchFamily="17" charset="-128"/>
              </a:rPr>
              <a:t>位、</a:t>
            </a:r>
            <a:r>
              <a:rPr lang="en-US" altLang="ja-JP" sz="2400" dirty="0">
                <a:solidFill>
                  <a:schemeClr val="tx1"/>
                </a:solidFill>
                <a:latin typeface="UD Digi Kyokasho N-R" panose="02020400000000000000" pitchFamily="17" charset="-128"/>
                <a:ea typeface="UD Digi Kyokasho N-R" panose="02020400000000000000" pitchFamily="17" charset="-128"/>
              </a:rPr>
              <a:t>L6</a:t>
            </a:r>
            <a:r>
              <a:rPr lang="ja-JP" altLang="en-US" sz="2400" dirty="0">
                <a:solidFill>
                  <a:schemeClr val="tx1"/>
                </a:solidFill>
                <a:latin typeface="UD Digi Kyokasho N-R" panose="02020400000000000000" pitchFamily="17" charset="-128"/>
                <a:ea typeface="UD Digi Kyokasho N-R" panose="02020400000000000000" pitchFamily="17" charset="-128"/>
              </a:rPr>
              <a:t>で</a:t>
            </a:r>
            <a:r>
              <a:rPr lang="en-US" altLang="ja-JP" sz="2400" dirty="0">
                <a:solidFill>
                  <a:schemeClr val="tx1"/>
                </a:solidFill>
                <a:latin typeface="UD Digi Kyokasho N-R" panose="02020400000000000000" pitchFamily="17" charset="-128"/>
                <a:ea typeface="UD Digi Kyokasho N-R" panose="02020400000000000000" pitchFamily="17" charset="-128"/>
              </a:rPr>
              <a:t>3000</a:t>
            </a:r>
            <a:r>
              <a:rPr lang="ja-JP" altLang="en-US" sz="2400" dirty="0">
                <a:solidFill>
                  <a:schemeClr val="tx1"/>
                </a:solidFill>
                <a:latin typeface="UD Digi Kyokasho N-R" panose="02020400000000000000" pitchFamily="17" charset="-128"/>
                <a:ea typeface="UD Digi Kyokasho N-R" panose="02020400000000000000" pitchFamily="17" charset="-128"/>
              </a:rPr>
              <a:t>位ぐらいの基準で。</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562483" lvl="1" indent="-269875">
              <a:lnSpc>
                <a:spcPct val="100000"/>
              </a:lnSpc>
              <a:buFont typeface="Wingdings" panose="05000000000000000000" pitchFamily="2" charset="2"/>
              <a:buChar char="u"/>
            </a:pPr>
            <a:r>
              <a:rPr kumimoji="1" lang="ja-JP" altLang="en-US" sz="2200" dirty="0">
                <a:solidFill>
                  <a:schemeClr val="tx1"/>
                </a:solidFill>
                <a:latin typeface="UD Digi Kyokasho N-R" panose="02020400000000000000" pitchFamily="17" charset="-128"/>
                <a:ea typeface="UD Digi Kyokasho N-R" panose="02020400000000000000" pitchFamily="17" charset="-128"/>
              </a:rPr>
              <a:t>基本語でも用法によっては難しい</a:t>
            </a:r>
            <a:endParaRPr kumimoji="1" lang="en-US" altLang="ja-JP" sz="2200" dirty="0">
              <a:solidFill>
                <a:schemeClr val="tx1"/>
              </a:solidFill>
              <a:latin typeface="UD Digi Kyokasho N-R" panose="02020400000000000000" pitchFamily="17" charset="-128"/>
              <a:ea typeface="UD Digi Kyokasho N-R" panose="02020400000000000000" pitchFamily="17" charset="-128"/>
            </a:endParaRPr>
          </a:p>
          <a:p>
            <a:pPr marL="562483" lvl="1" indent="-269875">
              <a:lnSpc>
                <a:spcPct val="100000"/>
              </a:lnSpc>
              <a:buFont typeface="Wingdings" panose="05000000000000000000" pitchFamily="2" charset="2"/>
              <a:buChar char="u"/>
            </a:pPr>
            <a:r>
              <a:rPr kumimoji="1" lang="ja-JP" altLang="en-US" sz="2200" dirty="0">
                <a:solidFill>
                  <a:schemeClr val="tx1"/>
                </a:solidFill>
                <a:latin typeface="UD Digi Kyokasho N-R" panose="02020400000000000000" pitchFamily="17" charset="-128"/>
                <a:ea typeface="UD Digi Kyokasho N-R" panose="02020400000000000000" pitchFamily="17" charset="-128"/>
              </a:rPr>
              <a:t>複数の読みのある漢字は難しい</a:t>
            </a:r>
            <a:endParaRPr kumimoji="1" lang="en-US" altLang="ja-JP" sz="2200" dirty="0">
              <a:solidFill>
                <a:schemeClr val="tx1"/>
              </a:solidFill>
              <a:latin typeface="UD Digi Kyokasho N-R" panose="02020400000000000000" pitchFamily="17" charset="-128"/>
              <a:ea typeface="UD Digi Kyokasho N-R" panose="02020400000000000000" pitchFamily="17" charset="-128"/>
            </a:endParaRPr>
          </a:p>
          <a:p>
            <a:r>
              <a:rPr lang="ja-JP" altLang="en-US" sz="2400" dirty="0">
                <a:solidFill>
                  <a:schemeClr val="tx1"/>
                </a:solidFill>
                <a:latin typeface="UD Digi Kyokasho N-R" panose="02020400000000000000" pitchFamily="17" charset="-128"/>
                <a:ea typeface="UD Digi Kyokasho N-R" panose="02020400000000000000" pitchFamily="17" charset="-128"/>
              </a:rPr>
              <a:t>                              等々</a:t>
            </a:r>
            <a:endParaRPr kumimoji="1" lang="ja-JP" altLang="en-US" sz="2400" dirty="0">
              <a:solidFill>
                <a:schemeClr val="tx1"/>
              </a:solidFill>
              <a:latin typeface="UD Digi Kyokasho N-R" panose="02020400000000000000" pitchFamily="17" charset="-128"/>
              <a:ea typeface="UD Digi Kyokasho N-R" panose="02020400000000000000" pitchFamily="17" charset="-128"/>
            </a:endParaRPr>
          </a:p>
        </p:txBody>
      </p:sp>
      <p:pic>
        <p:nvPicPr>
          <p:cNvPr id="4" name="オーディオ 3">
            <a:hlinkClick r:id="" action="ppaction://media"/>
            <a:extLst>
              <a:ext uri="{FF2B5EF4-FFF2-40B4-BE49-F238E27FC236}">
                <a16:creationId xmlns:a16="http://schemas.microsoft.com/office/drawing/2014/main" id="{3519E40B-F75F-4E81-B33A-6F370C1EBE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67251762"/>
      </p:ext>
    </p:extLst>
  </p:cSld>
  <p:clrMapOvr>
    <a:masterClrMapping/>
  </p:clrMapOvr>
  <mc:AlternateContent xmlns:mc="http://schemas.openxmlformats.org/markup-compatibility/2006" xmlns:p14="http://schemas.microsoft.com/office/powerpoint/2010/main">
    <mc:Choice Requires="p14">
      <p:transition spd="slow" p14:dur="2000" advTm="74410"/>
    </mc:Choice>
    <mc:Fallback xmlns="">
      <p:transition spd="slow" advTm="7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765FE3-724D-4990-86A3-429DDC9727E2}"/>
              </a:ext>
            </a:extLst>
          </p:cNvPr>
          <p:cNvSpPr>
            <a:spLocks noGrp="1"/>
          </p:cNvSpPr>
          <p:nvPr>
            <p:ph type="title"/>
          </p:nvPr>
        </p:nvSpPr>
        <p:spPr>
          <a:xfrm>
            <a:off x="1097280" y="286603"/>
            <a:ext cx="10058400" cy="1243617"/>
          </a:xfrm>
        </p:spPr>
        <p:txBody>
          <a:bodyPr/>
          <a:lstStyle/>
          <a:p>
            <a:r>
              <a:rPr kumimoji="1" lang="ja-JP" altLang="en-US" dirty="0">
                <a:solidFill>
                  <a:schemeClr val="tx1"/>
                </a:solidFill>
                <a:latin typeface="UD Digi Kyokasho N-R" panose="02020400000000000000" pitchFamily="17" charset="-128"/>
                <a:ea typeface="UD Digi Kyokasho N-R" panose="02020400000000000000" pitchFamily="17" charset="-128"/>
              </a:rPr>
              <a:t>テスト設計の構想（１）</a:t>
            </a:r>
          </a:p>
        </p:txBody>
      </p:sp>
      <p:sp>
        <p:nvSpPr>
          <p:cNvPr id="3" name="コンテンツ プレースホルダー 2">
            <a:extLst>
              <a:ext uri="{FF2B5EF4-FFF2-40B4-BE49-F238E27FC236}">
                <a16:creationId xmlns:a16="http://schemas.microsoft.com/office/drawing/2014/main" id="{6533D7F2-2314-4DD6-897E-114309175D7E}"/>
              </a:ext>
            </a:extLst>
          </p:cNvPr>
          <p:cNvSpPr>
            <a:spLocks noGrp="1"/>
          </p:cNvSpPr>
          <p:nvPr>
            <p:ph idx="1"/>
          </p:nvPr>
        </p:nvSpPr>
        <p:spPr>
          <a:xfrm>
            <a:off x="1097280" y="1845733"/>
            <a:ext cx="10426026" cy="4452429"/>
          </a:xfrm>
        </p:spPr>
        <p:txBody>
          <a:bodyPr>
            <a:normAutofit/>
          </a:bodyPr>
          <a:lstStyle/>
          <a:p>
            <a:pPr>
              <a:buFont typeface="Wingdings" panose="05000000000000000000" pitchFamily="2" charset="2"/>
              <a:buChar char="u"/>
            </a:pPr>
            <a:r>
              <a:rPr kumimoji="1" lang="ja-JP" altLang="en-US" sz="2400" dirty="0">
                <a:solidFill>
                  <a:schemeClr val="tx1"/>
                </a:solidFill>
                <a:latin typeface="UD Digi Kyokasho N-R" panose="02020400000000000000" pitchFamily="17" charset="-128"/>
                <a:ea typeface="UD Digi Kyokasho N-R" panose="02020400000000000000" pitchFamily="17" charset="-128"/>
              </a:rPr>
              <a:t>まずは構想</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354013" indent="-354013">
              <a:lnSpc>
                <a:spcPct val="100000"/>
              </a:lnSpc>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目標：読み手の語彙レベルがどのレベルの読み物に合っているかを簡便に判定すること</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条件：時間のかかるテストでない方がよい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a:t>
            </a:r>
            <a:r>
              <a:rPr lang="en-US" altLang="ja-JP" sz="2400" dirty="0">
                <a:solidFill>
                  <a:schemeClr val="tx1"/>
                </a:solidFill>
                <a:latin typeface="UD Digi Kyokasho N-R" panose="02020400000000000000" pitchFamily="17" charset="-128"/>
                <a:ea typeface="UD Digi Kyokasho N-R" panose="02020400000000000000" pitchFamily="17" charset="-128"/>
              </a:rPr>
              <a:t>Yes/No </a:t>
            </a:r>
            <a:r>
              <a:rPr lang="ja-JP" altLang="en-US" sz="2400" dirty="0">
                <a:solidFill>
                  <a:schemeClr val="tx1"/>
                </a:solidFill>
                <a:latin typeface="UD Digi Kyokasho N-R" panose="02020400000000000000" pitchFamily="17" charset="-128"/>
                <a:ea typeface="UD Digi Kyokasho N-R" panose="02020400000000000000" pitchFamily="17" charset="-128"/>
              </a:rPr>
              <a:t>タイプ（既知か未知かを自己診断するタイプ）のテスト</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ある程度の知識は測れる（猪原ほか</a:t>
            </a:r>
            <a:r>
              <a:rPr lang="en-US" altLang="ja-JP" sz="2400" dirty="0">
                <a:solidFill>
                  <a:schemeClr val="tx1"/>
                </a:solidFill>
                <a:latin typeface="UD Digi Kyokasho N-R" panose="02020400000000000000" pitchFamily="17" charset="-128"/>
                <a:ea typeface="UD Digi Kyokasho N-R" panose="02020400000000000000" pitchFamily="17" charset="-128"/>
              </a:rPr>
              <a:t>2021</a:t>
            </a:r>
            <a:r>
              <a:rPr lang="ja-JP" altLang="en-US" sz="2400">
                <a:solidFill>
                  <a:schemeClr val="tx1"/>
                </a:solidFill>
                <a:latin typeface="UD Digi Kyokasho N-R" panose="02020400000000000000" pitchFamily="17" charset="-128"/>
                <a:ea typeface="UD Digi Kyokasho N-R" panose="02020400000000000000" pitchFamily="17" charset="-128"/>
              </a:rPr>
              <a:t>、など</a:t>
            </a:r>
            <a:r>
              <a:rPr lang="ja-JP" altLang="en-US" sz="2400" dirty="0">
                <a:solidFill>
                  <a:schemeClr val="tx1"/>
                </a:solidFill>
                <a:latin typeface="UD Digi Kyokasho N-R" panose="02020400000000000000" pitchFamily="17" charset="-128"/>
                <a:ea typeface="UD Digi Kyokasho N-R" panose="02020400000000000000" pitchFamily="17" charset="-128"/>
              </a:rPr>
              <a:t>）</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自信度を加味？</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en-US" altLang="ja-JP" sz="2400" dirty="0">
                <a:solidFill>
                  <a:schemeClr val="tx1"/>
                </a:solidFill>
                <a:ea typeface="UD Digi Kyokasho N-R" panose="02020400000000000000" pitchFamily="17" charset="-128"/>
              </a:rPr>
              <a:t>	</a:t>
            </a:r>
            <a:r>
              <a:rPr lang="en-GB" altLang="ja-JP" sz="2400" dirty="0">
                <a:solidFill>
                  <a:schemeClr val="tx1"/>
                </a:solidFill>
                <a:ea typeface="BIZ UDゴシック" panose="020B0400000000000000" pitchFamily="49" charset="-128"/>
              </a:rPr>
              <a:t>Vocabulary Knowledge Scale</a:t>
            </a:r>
            <a:r>
              <a:rPr lang="ja-JP" altLang="en-US" sz="2400" dirty="0">
                <a:solidFill>
                  <a:schemeClr val="tx1"/>
                </a:solidFill>
                <a:ea typeface="BIZ UDゴシック" panose="020B0400000000000000" pitchFamily="49" charset="-128"/>
              </a:rPr>
              <a:t> </a:t>
            </a:r>
            <a:r>
              <a:rPr lang="en-US" altLang="ja-JP" sz="2400" dirty="0">
                <a:solidFill>
                  <a:schemeClr val="tx1"/>
                </a:solidFill>
                <a:ea typeface="BIZ UDゴシック" panose="020B0400000000000000" pitchFamily="49" charset="-128"/>
              </a:rPr>
              <a:t>(</a:t>
            </a:r>
            <a:r>
              <a:rPr lang="de-DE" altLang="ja-JP" sz="2400" dirty="0">
                <a:solidFill>
                  <a:schemeClr val="tx1"/>
                </a:solidFill>
                <a:ea typeface="BIZ UDゴシック" panose="020B0400000000000000" pitchFamily="49" charset="-128"/>
              </a:rPr>
              <a:t>Paribakht &amp; Wesche, 1993</a:t>
            </a:r>
            <a:r>
              <a:rPr lang="en-US" altLang="ja-JP" sz="2400" dirty="0">
                <a:solidFill>
                  <a:schemeClr val="tx1"/>
                </a:solidFill>
                <a:ea typeface="BIZ UDゴシック" panose="020B0400000000000000" pitchFamily="49" charset="-128"/>
              </a:rPr>
              <a:t>)</a:t>
            </a:r>
          </a:p>
          <a:p>
            <a:pPr marL="0" indent="0">
              <a:buNone/>
            </a:pPr>
            <a:r>
              <a:rPr lang="en-US" altLang="ja-JP" sz="2400" dirty="0">
                <a:solidFill>
                  <a:schemeClr val="tx1"/>
                </a:solidFill>
                <a:ea typeface="BIZ UDゴシック" panose="020B0400000000000000" pitchFamily="49" charset="-128"/>
              </a:rPr>
              <a:t>	A modified version of VKS (Brown, 2008)</a:t>
            </a:r>
          </a:p>
          <a:p>
            <a:pPr marL="0" indent="0">
              <a:buNone/>
            </a:pPr>
            <a:endParaRPr lang="en-US" altLang="ja-JP" sz="2400" dirty="0">
              <a:solidFill>
                <a:schemeClr val="tx1"/>
              </a:solidFill>
              <a:latin typeface="UD Digi Kyokasho N-R" panose="02020400000000000000" pitchFamily="17" charset="-128"/>
              <a:ea typeface="UD Digi Kyokasho N-R" panose="02020400000000000000" pitchFamily="17" charset="-128"/>
            </a:endParaRPr>
          </a:p>
          <a:p>
            <a:endParaRPr lang="en-US" altLang="ja-JP" dirty="0"/>
          </a:p>
          <a:p>
            <a:endParaRPr lang="en-US" altLang="ja-JP" dirty="0"/>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C69C7FEE-F22F-425B-B380-48FA05774A3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46914993"/>
      </p:ext>
    </p:extLst>
  </p:cSld>
  <p:clrMapOvr>
    <a:masterClrMapping/>
  </p:clrMapOvr>
  <mc:AlternateContent xmlns:mc="http://schemas.openxmlformats.org/markup-compatibility/2006" xmlns:p14="http://schemas.microsoft.com/office/powerpoint/2010/main">
    <mc:Choice Requires="p14">
      <p:transition spd="slow" p14:dur="2000" advTm="90877"/>
    </mc:Choice>
    <mc:Fallback xmlns="">
      <p:transition spd="slow" advTm="9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765FE3-724D-4990-86A3-429DDC9727E2}"/>
              </a:ext>
            </a:extLst>
          </p:cNvPr>
          <p:cNvSpPr>
            <a:spLocks noGrp="1"/>
          </p:cNvSpPr>
          <p:nvPr>
            <p:ph type="title"/>
          </p:nvPr>
        </p:nvSpPr>
        <p:spPr>
          <a:xfrm>
            <a:off x="886409" y="286603"/>
            <a:ext cx="10636896" cy="1243617"/>
          </a:xfrm>
        </p:spPr>
        <p:txBody>
          <a:bodyPr>
            <a:normAutofit fontScale="90000"/>
          </a:bodyPr>
          <a:lstStyle/>
          <a:p>
            <a:r>
              <a:rPr kumimoji="1" lang="ja-JP" altLang="en-US" dirty="0">
                <a:solidFill>
                  <a:schemeClr val="tx1"/>
                </a:solidFill>
                <a:latin typeface="UD Digi Kyokasho N-R" panose="02020400000000000000" pitchFamily="17" charset="-128"/>
                <a:ea typeface="UD Digi Kyokasho N-R" panose="02020400000000000000" pitchFamily="17" charset="-128"/>
              </a:rPr>
              <a:t>テスト設計の構想（２）　語知識の自信度</a:t>
            </a:r>
          </a:p>
        </p:txBody>
      </p:sp>
      <p:sp>
        <p:nvSpPr>
          <p:cNvPr id="3" name="コンテンツ プレースホルダー 2">
            <a:extLst>
              <a:ext uri="{FF2B5EF4-FFF2-40B4-BE49-F238E27FC236}">
                <a16:creationId xmlns:a16="http://schemas.microsoft.com/office/drawing/2014/main" id="{6533D7F2-2314-4DD6-897E-114309175D7E}"/>
              </a:ext>
            </a:extLst>
          </p:cNvPr>
          <p:cNvSpPr>
            <a:spLocks noGrp="1"/>
          </p:cNvSpPr>
          <p:nvPr>
            <p:ph idx="1"/>
          </p:nvPr>
        </p:nvSpPr>
        <p:spPr>
          <a:xfrm>
            <a:off x="1097280" y="1838131"/>
            <a:ext cx="10426026" cy="4460031"/>
          </a:xfrm>
        </p:spPr>
        <p:txBody>
          <a:bodyPr>
            <a:normAutofit fontScale="92500" lnSpcReduction="10000"/>
          </a:bodyPr>
          <a:lstStyle/>
          <a:p>
            <a:pPr>
              <a:lnSpc>
                <a:spcPct val="110000"/>
              </a:lnSpc>
              <a:spcBef>
                <a:spcPts val="0"/>
              </a:spcBef>
              <a:spcAft>
                <a:spcPts val="0"/>
              </a:spcAft>
              <a:buFont typeface="Wingdings" panose="05000000000000000000" pitchFamily="2" charset="2"/>
              <a:buChar char="u"/>
            </a:pPr>
            <a:r>
              <a:rPr lang="en-GB" altLang="ja-JP" sz="2400" dirty="0">
                <a:solidFill>
                  <a:schemeClr val="tx1"/>
                </a:solidFill>
                <a:ea typeface="BIZ UDゴシック" panose="020B0400000000000000" pitchFamily="49" charset="-128"/>
              </a:rPr>
              <a:t>Vocabulary Knowledge Scale</a:t>
            </a:r>
            <a:r>
              <a:rPr lang="ja-JP" altLang="en-US" sz="2400" dirty="0">
                <a:solidFill>
                  <a:schemeClr val="tx1"/>
                </a:solidFill>
                <a:ea typeface="BIZ UDゴシック" panose="020B0400000000000000" pitchFamily="49" charset="-128"/>
              </a:rPr>
              <a:t> </a:t>
            </a:r>
            <a:r>
              <a:rPr lang="en-US" altLang="ja-JP" sz="2400" dirty="0">
                <a:solidFill>
                  <a:schemeClr val="tx1"/>
                </a:solidFill>
                <a:ea typeface="BIZ UDゴシック" panose="020B0400000000000000" pitchFamily="49" charset="-128"/>
              </a:rPr>
              <a:t>(VKS) (</a:t>
            </a:r>
            <a:r>
              <a:rPr lang="de-DE" altLang="ja-JP" sz="2400" dirty="0">
                <a:solidFill>
                  <a:schemeClr val="tx1"/>
                </a:solidFill>
                <a:ea typeface="BIZ UDゴシック" panose="020B0400000000000000" pitchFamily="49" charset="-128"/>
              </a:rPr>
              <a:t>Paribakht &amp; Wesche, 1993</a:t>
            </a:r>
            <a:r>
              <a:rPr lang="en-US" altLang="ja-JP" sz="2400" dirty="0">
                <a:solidFill>
                  <a:schemeClr val="tx1"/>
                </a:solidFill>
                <a:ea typeface="BIZ UDゴシック" panose="020B0400000000000000" pitchFamily="49" charset="-128"/>
              </a:rPr>
              <a:t>)</a:t>
            </a:r>
          </a:p>
          <a:p>
            <a:pPr marL="514350" indent="-514350">
              <a:lnSpc>
                <a:spcPct val="110000"/>
              </a:lnSpc>
              <a:spcBef>
                <a:spcPts val="0"/>
              </a:spcBef>
              <a:spcAft>
                <a:spcPts val="0"/>
              </a:spcAft>
              <a:buFont typeface="+mj-lt"/>
              <a:buAutoNum type="romanUcPeriod"/>
            </a:pPr>
            <a:r>
              <a:rPr lang="en-US" altLang="ja-JP" sz="2400" dirty="0">
                <a:solidFill>
                  <a:schemeClr val="tx1"/>
                </a:solidFill>
                <a:ea typeface="BIZ UDゴシック" panose="020B0400000000000000" pitchFamily="49" charset="-128"/>
              </a:rPr>
              <a:t>I have never seen this word before.</a:t>
            </a:r>
          </a:p>
          <a:p>
            <a:pPr marL="514350" indent="-514350">
              <a:lnSpc>
                <a:spcPct val="110000"/>
              </a:lnSpc>
              <a:spcBef>
                <a:spcPts val="0"/>
              </a:spcBef>
              <a:spcAft>
                <a:spcPts val="0"/>
              </a:spcAft>
              <a:buFont typeface="+mj-lt"/>
              <a:buAutoNum type="romanUcPeriod"/>
            </a:pPr>
            <a:r>
              <a:rPr lang="en-US" altLang="ja-JP" sz="2400" dirty="0">
                <a:solidFill>
                  <a:schemeClr val="tx1"/>
                </a:solidFill>
                <a:ea typeface="BIZ UDゴシック" panose="020B0400000000000000" pitchFamily="49" charset="-128"/>
              </a:rPr>
              <a:t>I have seen this word before, but I do not know what it means. </a:t>
            </a:r>
          </a:p>
          <a:p>
            <a:pPr marL="514350" indent="-514350">
              <a:lnSpc>
                <a:spcPct val="110000"/>
              </a:lnSpc>
              <a:spcBef>
                <a:spcPts val="0"/>
              </a:spcBef>
              <a:spcAft>
                <a:spcPts val="0"/>
              </a:spcAft>
              <a:buFont typeface="+mj-lt"/>
              <a:buAutoNum type="romanUcPeriod"/>
            </a:pPr>
            <a:r>
              <a:rPr lang="en-US" altLang="ja-JP" sz="2400" dirty="0">
                <a:solidFill>
                  <a:schemeClr val="tx1"/>
                </a:solidFill>
                <a:ea typeface="BIZ UDゴシック" panose="020B0400000000000000" pitchFamily="49" charset="-128"/>
              </a:rPr>
              <a:t>I have seen this word before, and I think it means ______. (synonym or translation)</a:t>
            </a:r>
          </a:p>
          <a:p>
            <a:pPr marL="514350" indent="-514350">
              <a:lnSpc>
                <a:spcPct val="110000"/>
              </a:lnSpc>
              <a:spcBef>
                <a:spcPts val="0"/>
              </a:spcBef>
              <a:spcAft>
                <a:spcPts val="0"/>
              </a:spcAft>
              <a:buFont typeface="+mj-lt"/>
              <a:buAutoNum type="romanUcPeriod"/>
            </a:pPr>
            <a:r>
              <a:rPr lang="en-US" altLang="ja-JP" sz="2400" dirty="0">
                <a:solidFill>
                  <a:schemeClr val="tx1"/>
                </a:solidFill>
                <a:ea typeface="BIZ UDゴシック" panose="020B0400000000000000" pitchFamily="49" charset="-128"/>
              </a:rPr>
              <a:t>I know this word. It means ______. (synonym or translation)</a:t>
            </a:r>
          </a:p>
          <a:p>
            <a:pPr marL="514350" indent="-514350">
              <a:lnSpc>
                <a:spcPct val="110000"/>
              </a:lnSpc>
              <a:spcBef>
                <a:spcPts val="0"/>
              </a:spcBef>
              <a:spcAft>
                <a:spcPts val="0"/>
              </a:spcAft>
              <a:buFont typeface="+mj-lt"/>
              <a:buAutoNum type="romanUcPeriod"/>
            </a:pPr>
            <a:r>
              <a:rPr lang="en-US" altLang="ja-JP" sz="2400" dirty="0">
                <a:solidFill>
                  <a:schemeClr val="tx1"/>
                </a:solidFill>
                <a:ea typeface="BIZ UDゴシック" panose="020B0400000000000000" pitchFamily="49" charset="-128"/>
              </a:rPr>
              <a:t>I can use this word in a sentence: ______________________________.</a:t>
            </a:r>
          </a:p>
          <a:p>
            <a:pPr marL="0" indent="0">
              <a:lnSpc>
                <a:spcPct val="110000"/>
              </a:lnSpc>
              <a:spcBef>
                <a:spcPts val="0"/>
              </a:spcBef>
              <a:spcAft>
                <a:spcPts val="0"/>
              </a:spcAft>
              <a:buNone/>
            </a:pPr>
            <a:endParaRPr lang="en-US" altLang="ja-JP" sz="2400" dirty="0">
              <a:solidFill>
                <a:schemeClr val="tx1"/>
              </a:solidFill>
              <a:ea typeface="BIZ UDゴシック" panose="020B0400000000000000" pitchFamily="49" charset="-128"/>
            </a:endParaRPr>
          </a:p>
          <a:p>
            <a:pPr>
              <a:lnSpc>
                <a:spcPct val="110000"/>
              </a:lnSpc>
              <a:spcBef>
                <a:spcPts val="0"/>
              </a:spcBef>
              <a:spcAft>
                <a:spcPts val="0"/>
              </a:spcAft>
              <a:buFont typeface="Wingdings" panose="05000000000000000000" pitchFamily="2" charset="2"/>
              <a:buChar char="u"/>
            </a:pPr>
            <a:r>
              <a:rPr lang="en-US" altLang="ja-JP" sz="2400" dirty="0">
                <a:solidFill>
                  <a:schemeClr val="tx1"/>
                </a:solidFill>
                <a:ea typeface="BIZ UDゴシック" panose="020B0400000000000000" pitchFamily="49" charset="-128"/>
              </a:rPr>
              <a:t>A modified version of VKS (Brown, 2008)</a:t>
            </a:r>
            <a:r>
              <a:rPr lang="ja-JP" altLang="en-US" sz="2400" dirty="0">
                <a:solidFill>
                  <a:schemeClr val="tx1"/>
                </a:solidFill>
                <a:ea typeface="BIZ UDゴシック" panose="020B0400000000000000" pitchFamily="49" charset="-128"/>
              </a:rPr>
              <a:t>　</a:t>
            </a:r>
            <a:r>
              <a:rPr lang="ja-JP" altLang="en-US" sz="2400" dirty="0">
                <a:solidFill>
                  <a:srgbClr val="FF0000"/>
                </a:solidFill>
                <a:ea typeface="BIZ UDゴシック" panose="020B0400000000000000" pitchFamily="49" charset="-128"/>
              </a:rPr>
              <a:t>⇒日本語訳して試す（</a:t>
            </a:r>
            <a:r>
              <a:rPr lang="en-US" altLang="ja-JP" sz="2400" dirty="0">
                <a:solidFill>
                  <a:srgbClr val="FF0000"/>
                </a:solidFill>
                <a:ea typeface="BIZ UDゴシック" panose="020B0400000000000000" pitchFamily="49" charset="-128"/>
              </a:rPr>
              <a:t>Type 2</a:t>
            </a:r>
            <a:r>
              <a:rPr lang="ja-JP" altLang="en-US" sz="2400" dirty="0">
                <a:solidFill>
                  <a:srgbClr val="FF0000"/>
                </a:solidFill>
                <a:ea typeface="BIZ UDゴシック" panose="020B0400000000000000" pitchFamily="49" charset="-128"/>
              </a:rPr>
              <a:t>）</a:t>
            </a:r>
            <a:endParaRPr lang="en-US" altLang="ja-JP" sz="2400" dirty="0">
              <a:solidFill>
                <a:srgbClr val="FF0000"/>
              </a:solidFill>
              <a:ea typeface="BIZ UDゴシック" panose="020B0400000000000000" pitchFamily="49" charset="-128"/>
            </a:endParaRPr>
          </a:p>
          <a:p>
            <a:pPr marL="457200" indent="-457200">
              <a:lnSpc>
                <a:spcPct val="110000"/>
              </a:lnSpc>
              <a:spcBef>
                <a:spcPts val="0"/>
              </a:spcBef>
              <a:spcAft>
                <a:spcPts val="0"/>
              </a:spcAft>
              <a:buFont typeface="+mj-lt"/>
              <a:buAutoNum type="alphaUcParenR"/>
            </a:pPr>
            <a:r>
              <a:rPr lang="en-GB" altLang="ja-JP" sz="2400" dirty="0">
                <a:solidFill>
                  <a:schemeClr val="tx1"/>
                </a:solidFill>
              </a:rPr>
              <a:t>= I know what this word/phrase means and I can use it in a sentence.</a:t>
            </a:r>
          </a:p>
          <a:p>
            <a:pPr marL="457200" indent="-457200">
              <a:lnSpc>
                <a:spcPct val="110000"/>
              </a:lnSpc>
              <a:spcBef>
                <a:spcPts val="0"/>
              </a:spcBef>
              <a:spcAft>
                <a:spcPts val="0"/>
              </a:spcAft>
              <a:buFont typeface="+mj-lt"/>
              <a:buAutoNum type="alphaUcParenR"/>
            </a:pPr>
            <a:r>
              <a:rPr lang="en-GB" altLang="ja-JP" sz="2400" dirty="0">
                <a:solidFill>
                  <a:schemeClr val="tx1"/>
                </a:solidFill>
              </a:rPr>
              <a:t>= I know what this word/phrase means, but I’m not sure how to use it.</a:t>
            </a:r>
          </a:p>
          <a:p>
            <a:pPr marL="457200" indent="-457200">
              <a:lnSpc>
                <a:spcPct val="110000"/>
              </a:lnSpc>
              <a:spcBef>
                <a:spcPts val="0"/>
              </a:spcBef>
              <a:spcAft>
                <a:spcPts val="0"/>
              </a:spcAft>
              <a:buFont typeface="+mj-lt"/>
              <a:buAutoNum type="alphaUcParenR"/>
            </a:pPr>
            <a:r>
              <a:rPr lang="en-GB" altLang="ja-JP" sz="2400" dirty="0">
                <a:solidFill>
                  <a:schemeClr val="tx1"/>
                </a:solidFill>
              </a:rPr>
              <a:t>= I’ve seen this word/phrase before, but I don’t know what it means.</a:t>
            </a:r>
          </a:p>
          <a:p>
            <a:pPr marL="457200" indent="-457200">
              <a:lnSpc>
                <a:spcPct val="110000"/>
              </a:lnSpc>
              <a:spcBef>
                <a:spcPts val="0"/>
              </a:spcBef>
              <a:spcAft>
                <a:spcPts val="0"/>
              </a:spcAft>
              <a:buFont typeface="+mj-lt"/>
              <a:buAutoNum type="alphaUcParenR"/>
            </a:pPr>
            <a:r>
              <a:rPr lang="en-GB" altLang="ja-JP" sz="2400" dirty="0">
                <a:solidFill>
                  <a:schemeClr val="tx1"/>
                </a:solidFill>
              </a:rPr>
              <a:t>= I’ve never seen this word/phrase before.</a:t>
            </a:r>
            <a:endParaRPr lang="en-US" altLang="ja-JP" sz="2400" dirty="0">
              <a:solidFill>
                <a:schemeClr val="tx1"/>
              </a:solidFill>
              <a:ea typeface="BIZ UDゴシック" panose="020B0400000000000000" pitchFamily="49" charset="-128"/>
            </a:endParaRPr>
          </a:p>
          <a:p>
            <a:pPr marL="0" indent="0">
              <a:buNone/>
            </a:pPr>
            <a:endParaRPr lang="en-US" altLang="ja-JP" sz="2400" dirty="0">
              <a:solidFill>
                <a:schemeClr val="tx1"/>
              </a:solidFill>
              <a:latin typeface="UD Digi Kyokasho N-R" panose="02020400000000000000" pitchFamily="17" charset="-128"/>
              <a:ea typeface="UD Digi Kyokasho N-R" panose="02020400000000000000" pitchFamily="17" charset="-128"/>
            </a:endParaRPr>
          </a:p>
          <a:p>
            <a:endParaRPr lang="en-US" altLang="ja-JP" dirty="0"/>
          </a:p>
          <a:p>
            <a:endParaRPr lang="en-US" altLang="ja-JP" dirty="0"/>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E64A9F8C-935E-4F5D-942F-5AE3BDA87C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55095471"/>
      </p:ext>
    </p:extLst>
  </p:cSld>
  <p:clrMapOvr>
    <a:masterClrMapping/>
  </p:clrMapOvr>
  <mc:AlternateContent xmlns:mc="http://schemas.openxmlformats.org/markup-compatibility/2006" xmlns:p14="http://schemas.microsoft.com/office/powerpoint/2010/main">
    <mc:Choice Requires="p14">
      <p:transition spd="slow" p14:dur="2000" advTm="103268"/>
    </mc:Choice>
    <mc:Fallback xmlns="">
      <p:transition spd="slow" advTm="10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A8C9B6-3B78-456D-A5E5-BCCCDB78F0F1}"/>
              </a:ext>
            </a:extLst>
          </p:cNvPr>
          <p:cNvSpPr>
            <a:spLocks noGrp="1"/>
          </p:cNvSpPr>
          <p:nvPr>
            <p:ph type="title"/>
          </p:nvPr>
        </p:nvSpPr>
        <p:spPr>
          <a:xfrm>
            <a:off x="1097280" y="286603"/>
            <a:ext cx="10058400" cy="1271609"/>
          </a:xfrm>
        </p:spPr>
        <p:txBody>
          <a:bodyPr/>
          <a:lstStyle/>
          <a:p>
            <a:r>
              <a:rPr lang="ja-JP" altLang="en-US" dirty="0">
                <a:solidFill>
                  <a:schemeClr val="tx1"/>
                </a:solidFill>
                <a:latin typeface="UD Digi Kyokasho N-R" panose="02020400000000000000" pitchFamily="17" charset="-128"/>
                <a:ea typeface="UD Digi Kyokasho N-R" panose="02020400000000000000" pitchFamily="17" charset="-128"/>
              </a:rPr>
              <a:t>主なトピック</a:t>
            </a:r>
            <a:endParaRPr kumimoji="1" lang="ja-JP" altLang="en-US" dirty="0">
              <a:solidFill>
                <a:schemeClr val="tx1"/>
              </a:solidFill>
              <a:latin typeface="UD Digi Kyokasho N-R" panose="02020400000000000000" pitchFamily="17" charset="-128"/>
              <a:ea typeface="UD Digi Kyokasho N-R" panose="02020400000000000000" pitchFamily="17" charset="-128"/>
            </a:endParaRPr>
          </a:p>
        </p:txBody>
      </p:sp>
      <p:sp>
        <p:nvSpPr>
          <p:cNvPr id="3" name="コンテンツ プレースホルダー 2">
            <a:extLst>
              <a:ext uri="{FF2B5EF4-FFF2-40B4-BE49-F238E27FC236}">
                <a16:creationId xmlns:a16="http://schemas.microsoft.com/office/drawing/2014/main" id="{B51040F8-89C3-4BD3-A8E7-AC692FB85C2A}"/>
              </a:ext>
            </a:extLst>
          </p:cNvPr>
          <p:cNvSpPr>
            <a:spLocks noGrp="1"/>
          </p:cNvSpPr>
          <p:nvPr>
            <p:ph idx="1"/>
          </p:nvPr>
        </p:nvSpPr>
        <p:spPr>
          <a:xfrm>
            <a:off x="830424" y="1800807"/>
            <a:ext cx="10730204" cy="4478695"/>
          </a:xfrm>
        </p:spPr>
        <p:txBody>
          <a:bodyPr>
            <a:normAutofit/>
          </a:bodyPr>
          <a:lstStyle/>
          <a:p>
            <a:pPr marL="457200" indent="-457200">
              <a:spcBef>
                <a:spcPts val="600"/>
              </a:spcBef>
              <a:buFont typeface="+mj-lt"/>
              <a:buAutoNum type="arabicPeriod"/>
            </a:pPr>
            <a:r>
              <a:rPr lang="ja-JP" altLang="en-US" sz="2800" dirty="0">
                <a:solidFill>
                  <a:schemeClr val="tx1"/>
                </a:solidFill>
                <a:latin typeface="UD デジタル 教科書体 N-R" panose="02020400000000000000" pitchFamily="17" charset="-128"/>
                <a:ea typeface="UD デジタル 教科書体 N-R" panose="02020400000000000000" pitchFamily="17" charset="-128"/>
              </a:rPr>
              <a:t>読解力における語彙力の位置づけ</a:t>
            </a:r>
            <a:endParaRPr lang="en-US" altLang="ja-JP" sz="28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457200">
              <a:spcBef>
                <a:spcPts val="600"/>
              </a:spcBef>
              <a:buFont typeface="+mj-lt"/>
              <a:buAutoNum type="arabicPeriod"/>
            </a:pPr>
            <a:r>
              <a:rPr kumimoji="1" lang="ja-JP" altLang="en-US" sz="2800"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a:t>
            </a:r>
            <a:endParaRPr lang="en-US" altLang="ja-JP" sz="2800" dirty="0">
              <a:solidFill>
                <a:schemeClr val="tx1"/>
              </a:solidFill>
              <a:latin typeface="UD デジタル 教科書体 N-R" panose="02020400000000000000" pitchFamily="17" charset="-128"/>
              <a:ea typeface="UD デジタル 教科書体 N-R" panose="02020400000000000000" pitchFamily="17" charset="-128"/>
            </a:endParaRPr>
          </a:p>
          <a:p>
            <a:pPr marL="457200" indent="-187325">
              <a:spcBef>
                <a:spcPts val="600"/>
              </a:spcBef>
              <a:buFont typeface="+mj-lt"/>
              <a:buAutoNum type="alphaUcParenR"/>
            </a:pPr>
            <a:r>
              <a:rPr lang="ja-JP" altLang="en-US" dirty="0">
                <a:solidFill>
                  <a:schemeClr val="tx1"/>
                </a:solidFill>
                <a:latin typeface="UD Digi Kyokasho N-R" panose="02020400000000000000" pitchFamily="17" charset="-128"/>
                <a:ea typeface="UD Digi Kyokasho N-R" panose="02020400000000000000" pitchFamily="17" charset="-128"/>
              </a:rPr>
              <a:t> 語彙テストの結果から予測する既知語率</a:t>
            </a:r>
            <a:endParaRPr lang="en-US" altLang="ja-JP" dirty="0">
              <a:solidFill>
                <a:schemeClr val="tx1"/>
              </a:solidFill>
              <a:latin typeface="UD Digi Kyokasho N-R" panose="02020400000000000000" pitchFamily="17" charset="-128"/>
              <a:ea typeface="UD Digi Kyokasho N-R" panose="02020400000000000000" pitchFamily="17" charset="-128"/>
            </a:endParaRPr>
          </a:p>
          <a:p>
            <a:pPr marL="457200" indent="-187325">
              <a:spcBef>
                <a:spcPts val="600"/>
              </a:spcBef>
              <a:buFont typeface="+mj-lt"/>
              <a:buAutoNum type="alphaUcParenR"/>
            </a:pPr>
            <a:r>
              <a:rPr lang="ja-JP" altLang="en-US" sz="2000" dirty="0">
                <a:solidFill>
                  <a:schemeClr val="tx1"/>
                </a:solidFill>
                <a:latin typeface="UD Digi Kyokasho N-R" panose="02020400000000000000" pitchFamily="17" charset="-128"/>
                <a:ea typeface="UD Digi Kyokasho N-R" panose="02020400000000000000" pitchFamily="17" charset="-128"/>
              </a:rPr>
              <a:t> どの程度の既知語数（語彙量）で、どの程度の既知語率に達するか</a:t>
            </a:r>
            <a:endParaRPr lang="en-US" altLang="ja-JP" sz="2000" dirty="0">
              <a:solidFill>
                <a:schemeClr val="tx1"/>
              </a:solidFill>
              <a:latin typeface="UD Digi Kyokasho N-R" panose="02020400000000000000" pitchFamily="17" charset="-128"/>
              <a:ea typeface="UD Digi Kyokasho N-R" panose="02020400000000000000" pitchFamily="17" charset="-128"/>
            </a:endParaRPr>
          </a:p>
          <a:p>
            <a:pPr marL="457200" indent="-187325">
              <a:spcBef>
                <a:spcPts val="600"/>
              </a:spcBef>
              <a:buFont typeface="+mj-lt"/>
              <a:buAutoNum type="alphaUcParenR"/>
            </a:pPr>
            <a:r>
              <a:rPr lang="ja-JP" altLang="en-US" sz="2000" dirty="0">
                <a:solidFill>
                  <a:schemeClr val="tx1"/>
                </a:solidFill>
                <a:latin typeface="UD Digi Kyokasho N-R" panose="02020400000000000000" pitchFamily="17" charset="-128"/>
                <a:ea typeface="UD Digi Kyokasho N-R" panose="02020400000000000000" pitchFamily="17" charset="-128"/>
              </a:rPr>
              <a:t> どの程度の既知語数（語彙量）で、どの程度の読解レベルに達するか</a:t>
            </a:r>
            <a:endParaRPr lang="en-US" altLang="ja-JP" sz="2000" dirty="0">
              <a:solidFill>
                <a:schemeClr val="tx1"/>
              </a:solidFill>
              <a:latin typeface="UD Digi Kyokasho N-R" panose="02020400000000000000" pitchFamily="17" charset="-128"/>
              <a:ea typeface="UD Digi Kyokasho N-R" panose="02020400000000000000" pitchFamily="17" charset="-128"/>
            </a:endParaRPr>
          </a:p>
          <a:p>
            <a:pPr marL="457200" indent="-187325">
              <a:spcBef>
                <a:spcPts val="600"/>
              </a:spcBef>
              <a:buFont typeface="+mj-lt"/>
              <a:buAutoNum type="alphaUcParenR"/>
            </a:pPr>
            <a:r>
              <a:rPr lang="ja-JP" altLang="en-US" sz="2000" dirty="0">
                <a:solidFill>
                  <a:schemeClr val="tx1"/>
                </a:solidFill>
                <a:latin typeface="UD Digi Kyokasho N-R" panose="02020400000000000000" pitchFamily="17" charset="-128"/>
                <a:ea typeface="UD Digi Kyokasho N-R" panose="02020400000000000000" pitchFamily="17" charset="-128"/>
              </a:rPr>
              <a:t> どの程度の既知語数（語彙量）で、生教材が読めるか</a:t>
            </a:r>
            <a:endParaRPr lang="en-US" altLang="ja-JP" sz="2000" dirty="0">
              <a:solidFill>
                <a:schemeClr val="tx1"/>
              </a:solidFill>
              <a:latin typeface="UD Digi Kyokasho N-R" panose="02020400000000000000" pitchFamily="17" charset="-128"/>
              <a:ea typeface="UD Digi Kyokasho N-R" panose="02020400000000000000" pitchFamily="17" charset="-128"/>
            </a:endParaRPr>
          </a:p>
          <a:p>
            <a:pPr marL="514350" indent="-514350">
              <a:spcBef>
                <a:spcPts val="600"/>
              </a:spcBef>
              <a:buFont typeface="+mj-lt"/>
              <a:buAutoNum type="arabicPeriod" startAt="3"/>
            </a:pPr>
            <a:r>
              <a:rPr kumimoji="1" lang="ja-JP" altLang="en-US" sz="2800" dirty="0">
                <a:solidFill>
                  <a:schemeClr val="tx1"/>
                </a:solidFill>
                <a:latin typeface="UD Digi Kyokasho N-R" panose="02020400000000000000" pitchFamily="17" charset="-128"/>
                <a:ea typeface="UD Digi Kyokasho N-R" panose="02020400000000000000" pitchFamily="17" charset="-128"/>
              </a:rPr>
              <a:t>テキストの語彙をコントロールする条件</a:t>
            </a:r>
            <a:endParaRPr kumimoji="1" lang="en-US" altLang="ja-JP" sz="2800" dirty="0">
              <a:solidFill>
                <a:schemeClr val="tx1"/>
              </a:solidFill>
              <a:latin typeface="UD Digi Kyokasho N-R" panose="02020400000000000000" pitchFamily="17" charset="-128"/>
              <a:ea typeface="UD Digi Kyokasho N-R" panose="02020400000000000000" pitchFamily="17" charset="-128"/>
            </a:endParaRPr>
          </a:p>
          <a:p>
            <a:pPr marL="514350" indent="-514350">
              <a:spcBef>
                <a:spcPts val="600"/>
              </a:spcBef>
              <a:buFont typeface="+mj-lt"/>
              <a:buAutoNum type="arabicPeriod" startAt="3"/>
            </a:pPr>
            <a:r>
              <a:rPr kumimoji="1" lang="ja-JP" altLang="en-US" sz="2800" dirty="0">
                <a:solidFill>
                  <a:schemeClr val="tx1"/>
                </a:solidFill>
                <a:latin typeface="UD デジタル 教科書体 N-B" panose="02020700000000000000" pitchFamily="17" charset="-128"/>
                <a:ea typeface="UD デジタル 教科書体 N-B" panose="02020700000000000000" pitchFamily="17" charset="-128"/>
              </a:rPr>
              <a:t>テスト設計の構想</a:t>
            </a:r>
            <a:endParaRPr kumimoji="1" lang="en-US" altLang="ja-JP" sz="2800" dirty="0">
              <a:solidFill>
                <a:schemeClr val="tx1"/>
              </a:solidFill>
              <a:latin typeface="UD デジタル 教科書体 N-B" panose="02020700000000000000" pitchFamily="17" charset="-128"/>
              <a:ea typeface="UD デジタル 教科書体 N-B" panose="02020700000000000000" pitchFamily="17" charset="-128"/>
            </a:endParaRPr>
          </a:p>
          <a:p>
            <a:pPr marL="514350" indent="-514350">
              <a:spcBef>
                <a:spcPts val="600"/>
              </a:spcBef>
              <a:buFont typeface="+mj-lt"/>
              <a:buAutoNum type="arabicPeriod" startAt="3"/>
            </a:pPr>
            <a:r>
              <a:rPr kumimoji="1" lang="ja-JP" altLang="en-US" sz="2800" dirty="0">
                <a:solidFill>
                  <a:schemeClr val="tx1"/>
                </a:solidFill>
                <a:latin typeface="UD デジタル 教科書体 N-B" panose="02020700000000000000" pitchFamily="17" charset="-128"/>
                <a:ea typeface="UD デジタル 教科書体 N-B" panose="02020700000000000000" pitchFamily="17" charset="-128"/>
              </a:rPr>
              <a:t>ＪＶＬＣ 試作品（サンプル）</a:t>
            </a:r>
            <a:endParaRPr kumimoji="1" lang="en-US" altLang="ja-JP" sz="2800" dirty="0">
              <a:solidFill>
                <a:schemeClr val="tx1"/>
              </a:solidFill>
              <a:latin typeface="UD デジタル 教科書体 N-B" panose="02020700000000000000" pitchFamily="17" charset="-128"/>
              <a:ea typeface="UD デジタル 教科書体 N-B" panose="02020700000000000000" pitchFamily="17" charset="-128"/>
            </a:endParaRPr>
          </a:p>
          <a:p>
            <a:pPr marL="514350" indent="-514350">
              <a:spcBef>
                <a:spcPts val="600"/>
              </a:spcBef>
              <a:buFont typeface="+mj-lt"/>
              <a:buAutoNum type="arabicPeriod" startAt="3"/>
            </a:pPr>
            <a:r>
              <a:rPr lang="ja-JP" altLang="en-US" sz="2800" dirty="0">
                <a:solidFill>
                  <a:schemeClr val="tx1"/>
                </a:solidFill>
                <a:latin typeface="UD デジタル 教科書体 N-B" panose="02020700000000000000" pitchFamily="17" charset="-128"/>
                <a:ea typeface="UD デジタル 教科書体 N-B" panose="02020700000000000000" pitchFamily="17" charset="-128"/>
              </a:rPr>
              <a:t>今後の課題</a:t>
            </a:r>
            <a:endParaRPr kumimoji="1" lang="en-US" altLang="ja-JP" sz="2800" dirty="0">
              <a:solidFill>
                <a:schemeClr val="tx1"/>
              </a:solidFill>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pic>
        <p:nvPicPr>
          <p:cNvPr id="7" name="オーディオ 6">
            <a:hlinkClick r:id="" action="ppaction://media"/>
            <a:extLst>
              <a:ext uri="{FF2B5EF4-FFF2-40B4-BE49-F238E27FC236}">
                <a16:creationId xmlns:a16="http://schemas.microsoft.com/office/drawing/2014/main" id="{3AD378FB-7198-4133-A0D1-DFB264C98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5193659"/>
      </p:ext>
    </p:extLst>
  </p:cSld>
  <p:clrMapOvr>
    <a:masterClrMapping/>
  </p:clrMapOvr>
  <mc:AlternateContent xmlns:mc="http://schemas.openxmlformats.org/markup-compatibility/2006" xmlns:p14="http://schemas.microsoft.com/office/powerpoint/2010/main">
    <mc:Choice Requires="p14">
      <p:transition spd="slow" p14:dur="2000" advTm="33141"/>
    </mc:Choice>
    <mc:Fallback xmlns="">
      <p:transition spd="slow" advTm="3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C8ADC7-A098-4950-815B-E455B251FF25}"/>
              </a:ext>
            </a:extLst>
          </p:cNvPr>
          <p:cNvSpPr>
            <a:spLocks noGrp="1"/>
          </p:cNvSpPr>
          <p:nvPr>
            <p:ph type="title"/>
          </p:nvPr>
        </p:nvSpPr>
        <p:spPr>
          <a:xfrm>
            <a:off x="1097280" y="427746"/>
            <a:ext cx="10058400" cy="1122319"/>
          </a:xfrm>
        </p:spPr>
        <p:txBody>
          <a:bodyPr>
            <a:normAutofit/>
          </a:bodyPr>
          <a:lstStyle/>
          <a:p>
            <a:r>
              <a:rPr kumimoji="1" lang="ja-JP" altLang="en-US" dirty="0">
                <a:solidFill>
                  <a:schemeClr val="tx1"/>
                </a:solidFill>
                <a:latin typeface="UD Digi Kyokasho N-R" panose="02020400000000000000" pitchFamily="17" charset="-128"/>
                <a:ea typeface="UD Digi Kyokasho N-R" panose="02020400000000000000" pitchFamily="17" charset="-128"/>
              </a:rPr>
              <a:t>テスト設計の構想（３）</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ー 2">
            <a:extLst>
              <a:ext uri="{FF2B5EF4-FFF2-40B4-BE49-F238E27FC236}">
                <a16:creationId xmlns:a16="http://schemas.microsoft.com/office/drawing/2014/main" id="{DE767B5D-1D52-4D72-AE2B-19BECDC09104}"/>
              </a:ext>
            </a:extLst>
          </p:cNvPr>
          <p:cNvSpPr>
            <a:spLocks noGrp="1"/>
          </p:cNvSpPr>
          <p:nvPr>
            <p:ph idx="1"/>
          </p:nvPr>
        </p:nvSpPr>
        <p:spPr>
          <a:xfrm>
            <a:off x="1097279" y="1716833"/>
            <a:ext cx="10836573" cy="4618653"/>
          </a:xfrm>
        </p:spPr>
        <p:txBody>
          <a:bodyPr>
            <a:normAutofit fontScale="92500" lnSpcReduction="10000"/>
          </a:bodyPr>
          <a:lstStyle/>
          <a:p>
            <a:pPr marL="0" indent="0">
              <a:lnSpc>
                <a:spcPct val="150000"/>
              </a:lnSpc>
              <a:spcBef>
                <a:spcPts val="0"/>
              </a:spcBef>
              <a:spcAft>
                <a:spcPts val="0"/>
              </a:spcAft>
              <a:buNone/>
            </a:pPr>
            <a:r>
              <a:rPr lang="ja-JP" altLang="en-US" sz="2400" dirty="0">
                <a:solidFill>
                  <a:schemeClr val="tx1"/>
                </a:solidFill>
                <a:latin typeface="UD Digi Kyokasho N-R" panose="02020400000000000000" pitchFamily="17" charset="-128"/>
                <a:ea typeface="UD Digi Kyokasho N-R" panose="02020400000000000000" pitchFamily="17" charset="-128"/>
              </a:rPr>
              <a:t>ここまでに述べてきた、一般的な語彙力と読解力の研究を</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lnSpc>
                <a:spcPct val="150000"/>
              </a:lnSpc>
              <a:spcBef>
                <a:spcPts val="0"/>
              </a:spcBef>
              <a:spcAft>
                <a:spcPts val="0"/>
              </a:spcAft>
              <a:buNone/>
            </a:pPr>
            <a:r>
              <a:rPr lang="ja-JP" altLang="en-US" sz="2400" dirty="0">
                <a:solidFill>
                  <a:schemeClr val="tx1"/>
                </a:solidFill>
                <a:latin typeface="UD Digi Kyokasho N-R" panose="02020400000000000000" pitchFamily="17" charset="-128"/>
                <a:ea typeface="UD Digi Kyokasho N-R" panose="02020400000000000000" pitchFamily="17" charset="-128"/>
              </a:rPr>
              <a:t>そのまま各レベルに当てはめられるか？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多読が</a:t>
            </a:r>
            <a:r>
              <a:rPr lang="ja-JP" altLang="en-US" sz="2400" u="sng" dirty="0">
                <a:solidFill>
                  <a:schemeClr val="tx1"/>
                </a:solidFill>
                <a:latin typeface="UD Digi Kyokasho N-R" panose="02020400000000000000" pitchFamily="17" charset="-128"/>
                <a:ea typeface="UD Digi Kyokasho N-R" panose="02020400000000000000" pitchFamily="17" charset="-128"/>
              </a:rPr>
              <a:t>重要なのは初級～中級前半</a:t>
            </a:r>
            <a:r>
              <a:rPr lang="ja-JP" altLang="en-US" sz="2400" dirty="0">
                <a:solidFill>
                  <a:schemeClr val="tx1"/>
                </a:solidFill>
                <a:latin typeface="UD Digi Kyokasho N-R" panose="02020400000000000000" pitchFamily="17" charset="-128"/>
                <a:ea typeface="UD Digi Kyokasho N-R" panose="02020400000000000000" pitchFamily="17" charset="-128"/>
              </a:rPr>
              <a:t>。初級と中上級では違うかも。</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多読の場合、初級はより</a:t>
            </a:r>
            <a:r>
              <a:rPr lang="ja-JP" altLang="en-US" sz="2400" u="sng" dirty="0">
                <a:solidFill>
                  <a:schemeClr val="tx1"/>
                </a:solidFill>
                <a:latin typeface="UD Digi Kyokasho N-R" panose="02020400000000000000" pitchFamily="17" charset="-128"/>
                <a:ea typeface="UD Digi Kyokasho N-R" panose="02020400000000000000" pitchFamily="17" charset="-128"/>
              </a:rPr>
              <a:t>細かく判定したい</a:t>
            </a:r>
            <a:r>
              <a:rPr lang="ja-JP" altLang="en-US" sz="2400" dirty="0">
                <a:solidFill>
                  <a:schemeClr val="tx1"/>
                </a:solidFill>
                <a:latin typeface="UD Digi Kyokasho N-R" panose="02020400000000000000" pitchFamily="17" charset="-128"/>
                <a:ea typeface="UD Digi Kyokasho N-R" panose="02020400000000000000" pitchFamily="17" charset="-128"/>
              </a:rPr>
              <a:t>（テキストも学習者も）</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初級は</a:t>
            </a:r>
            <a:r>
              <a:rPr lang="ja-JP" altLang="en-US" sz="2400" u="sng" dirty="0">
                <a:solidFill>
                  <a:schemeClr val="tx1"/>
                </a:solidFill>
                <a:latin typeface="UD Digi Kyokasho N-R" panose="02020400000000000000" pitchFamily="17" charset="-128"/>
                <a:ea typeface="UD Digi Kyokasho N-R" panose="02020400000000000000" pitchFamily="17" charset="-128"/>
              </a:rPr>
              <a:t>教科書の影響</a:t>
            </a:r>
            <a:r>
              <a:rPr lang="ja-JP" altLang="en-US" sz="2400" dirty="0">
                <a:solidFill>
                  <a:schemeClr val="tx1"/>
                </a:solidFill>
                <a:latin typeface="UD Digi Kyokasho N-R" panose="02020400000000000000" pitchFamily="17" charset="-128"/>
                <a:ea typeface="UD Digi Kyokasho N-R" panose="02020400000000000000" pitchFamily="17" charset="-128"/>
              </a:rPr>
              <a:t>が強い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⇒教科書別テスト？　各教科書に共通の語をテスト項目にする？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日本語の場合、</a:t>
            </a:r>
            <a:r>
              <a:rPr lang="ja-JP" altLang="en-US" sz="2400" u="sng" dirty="0">
                <a:solidFill>
                  <a:schemeClr val="tx1"/>
                </a:solidFill>
                <a:latin typeface="UD Digi Kyokasho N-R" panose="02020400000000000000" pitchFamily="17" charset="-128"/>
                <a:ea typeface="UD Digi Kyokasho N-R" panose="02020400000000000000" pitchFamily="17" charset="-128"/>
              </a:rPr>
              <a:t>文法</a:t>
            </a:r>
            <a:r>
              <a:rPr lang="ja-JP" altLang="en-US" sz="2400" dirty="0">
                <a:solidFill>
                  <a:schemeClr val="tx1"/>
                </a:solidFill>
                <a:latin typeface="UD Digi Kyokasho N-R" panose="02020400000000000000" pitchFamily="17" charset="-128"/>
                <a:ea typeface="UD Digi Kyokasho N-R" panose="02020400000000000000" pitchFamily="17" charset="-128"/>
              </a:rPr>
              <a:t>も重要なものはほぼ初級に入っている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⇒機能語（文法的形態素）もテスト項目に入れる？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ルビつきテキストを前提に考えれば、漢字レベルは気にしなくてよい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r>
              <a:rPr kumimoji="1" lang="ja-JP" altLang="en-US" sz="2400" dirty="0">
                <a:solidFill>
                  <a:schemeClr val="tx1"/>
                </a:solidFill>
                <a:latin typeface="UD Digi Kyokasho N-R" panose="02020400000000000000" pitchFamily="17" charset="-128"/>
                <a:ea typeface="UD Digi Kyokasho N-R" panose="02020400000000000000" pitchFamily="17" charset="-128"/>
              </a:rPr>
              <a:t>テキストタイプの違いやジャンルの違いは中級前半まではあまり気にしなくてよい</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a:buFont typeface="Wingdings" panose="05000000000000000000" pitchFamily="2" charset="2"/>
              <a:buChar char="u"/>
            </a:pPr>
            <a:endParaRPr lang="en-US" altLang="ja-JP" sz="2400" dirty="0">
              <a:latin typeface="UD Digi Kyokasho N-R" panose="02020400000000000000" pitchFamily="17" charset="-128"/>
              <a:ea typeface="UD Digi Kyokasho N-R" panose="02020400000000000000" pitchFamily="17" charset="-128"/>
            </a:endParaRPr>
          </a:p>
          <a:p>
            <a:endParaRPr lang="en-US" altLang="ja-JP" dirty="0"/>
          </a:p>
          <a:p>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9AFA61E5-8C21-4F90-B2E5-BA62D90AD4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5870510"/>
      </p:ext>
    </p:extLst>
  </p:cSld>
  <p:clrMapOvr>
    <a:masterClrMapping/>
  </p:clrMapOvr>
  <mc:AlternateContent xmlns:mc="http://schemas.openxmlformats.org/markup-compatibility/2006" xmlns:p14="http://schemas.microsoft.com/office/powerpoint/2010/main">
    <mc:Choice Requires="p14">
      <p:transition spd="slow" p14:dur="2000" advTm="81899"/>
    </mc:Choice>
    <mc:Fallback xmlns="">
      <p:transition spd="slow" advTm="81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86603"/>
            <a:ext cx="10058400" cy="1234287"/>
          </a:xfrm>
        </p:spPr>
        <p:txBody>
          <a:bodyPr>
            <a:normAutofit fontScale="90000"/>
          </a:bodyPr>
          <a:lstStyle/>
          <a:p>
            <a:r>
              <a:rPr kumimoji="1" lang="ja-JP" altLang="en-US" dirty="0">
                <a:solidFill>
                  <a:schemeClr val="tx1"/>
                </a:solidFill>
                <a:latin typeface="UD Digi Kyokasho N-R" panose="02020400000000000000" pitchFamily="17" charset="-128"/>
                <a:ea typeface="UD Digi Kyokasho N-R" panose="02020400000000000000" pitchFamily="17" charset="-128"/>
              </a:rPr>
              <a:t>テスト設計の構想（４）　聴解のために</a:t>
            </a:r>
          </a:p>
        </p:txBody>
      </p:sp>
      <p:sp>
        <p:nvSpPr>
          <p:cNvPr id="3" name="コンテンツ プレースホルダー 2"/>
          <p:cNvSpPr>
            <a:spLocks noGrp="1"/>
          </p:cNvSpPr>
          <p:nvPr>
            <p:ph idx="1"/>
          </p:nvPr>
        </p:nvSpPr>
        <p:spPr>
          <a:xfrm>
            <a:off x="1227909" y="1737359"/>
            <a:ext cx="10058400" cy="4532811"/>
          </a:xfrm>
        </p:spPr>
        <p:txBody>
          <a:bodyPr>
            <a:normAutofit/>
          </a:bodyPr>
          <a:lstStyle/>
          <a:p>
            <a:pPr>
              <a:lnSpc>
                <a:spcPts val="2880"/>
              </a:lnSpc>
              <a:spcBef>
                <a:spcPts val="600"/>
              </a:spcBef>
              <a:buFont typeface="Wingdings" panose="05000000000000000000" pitchFamily="2" charset="2"/>
              <a:buChar char="Ø"/>
            </a:pPr>
            <a:r>
              <a:rPr lang="ja-JP" altLang="en-US" sz="2400" dirty="0">
                <a:solidFill>
                  <a:schemeClr val="tx1"/>
                </a:solidFill>
                <a:latin typeface="UD Digi Kyokasho N-R" panose="02020400000000000000" pitchFamily="17" charset="-128"/>
                <a:ea typeface="UD Digi Kyokasho N-R" panose="02020400000000000000" pitchFamily="17" charset="-128"/>
              </a:rPr>
              <a:t>理解のメカニズムは、読解にも聴解にも共通する部分が多い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lnSpc>
                <a:spcPts val="2880"/>
              </a:lnSpc>
              <a:spcBef>
                <a:spcPts val="600"/>
              </a:spcBef>
              <a:buFont typeface="Wingdings" panose="05000000000000000000" pitchFamily="2" charset="2"/>
              <a:buChar char="Ø"/>
            </a:pPr>
            <a:r>
              <a:rPr lang="ja-JP" altLang="en-US" sz="2400" dirty="0">
                <a:solidFill>
                  <a:schemeClr val="tx1"/>
                </a:solidFill>
                <a:latin typeface="UD Digi Kyokasho N-R" panose="02020400000000000000" pitchFamily="17" charset="-128"/>
                <a:ea typeface="UD Digi Kyokasho N-R" panose="02020400000000000000" pitchFamily="17" charset="-128"/>
              </a:rPr>
              <a:t>多聴もやるべき</a:t>
            </a:r>
            <a:endParaRPr kumimoji="1" lang="ja-JP" altLang="en-US" sz="2400" dirty="0">
              <a:solidFill>
                <a:schemeClr val="tx1"/>
              </a:solidFill>
              <a:latin typeface="UD Digi Kyokasho N-R" panose="02020400000000000000" pitchFamily="17" charset="-128"/>
              <a:ea typeface="UD Digi Kyokasho N-R" panose="02020400000000000000" pitchFamily="17" charset="-128"/>
            </a:endParaRPr>
          </a:p>
          <a:p>
            <a:pPr>
              <a:lnSpc>
                <a:spcPts val="2880"/>
              </a:lnSpc>
              <a:spcBef>
                <a:spcPts val="600"/>
              </a:spcBef>
              <a:buFont typeface="Wingdings" panose="05000000000000000000" pitchFamily="2" charset="2"/>
              <a:buChar char="Ø"/>
            </a:pPr>
            <a:r>
              <a:rPr lang="ja-JP" altLang="en-US" sz="2400" dirty="0">
                <a:solidFill>
                  <a:schemeClr val="tx1"/>
                </a:solidFill>
                <a:latin typeface="UD Digi Kyokasho N-R" panose="02020400000000000000" pitchFamily="17" charset="-128"/>
                <a:ea typeface="UD Digi Kyokasho N-R" panose="02020400000000000000" pitchFamily="17" charset="-128"/>
              </a:rPr>
              <a:t>ただし、</a:t>
            </a:r>
            <a:r>
              <a:rPr kumimoji="1" lang="ja-JP" altLang="en-US" sz="2400" dirty="0">
                <a:solidFill>
                  <a:schemeClr val="tx1"/>
                </a:solidFill>
                <a:latin typeface="UD Digi Kyokasho N-R" panose="02020400000000000000" pitchFamily="17" charset="-128"/>
                <a:ea typeface="UD Digi Kyokasho N-R" panose="02020400000000000000" pitchFamily="17" charset="-128"/>
              </a:rPr>
              <a:t>読解はリライトがしやすいが、聴解は難しい</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a:lnSpc>
                <a:spcPts val="2880"/>
              </a:lnSpc>
              <a:spcBef>
                <a:spcPts val="600"/>
              </a:spcBef>
              <a:buFont typeface="Wingdings" panose="05000000000000000000" pitchFamily="2" charset="2"/>
              <a:buChar char="Ø"/>
            </a:pPr>
            <a:r>
              <a:rPr lang="ja-JP" altLang="en-US" sz="2400" dirty="0">
                <a:solidFill>
                  <a:schemeClr val="tx1"/>
                </a:solidFill>
                <a:latin typeface="UD Digi Kyokasho N-R" panose="02020400000000000000" pitchFamily="17" charset="-128"/>
                <a:ea typeface="UD Digi Kyokasho N-R" panose="02020400000000000000" pitchFamily="17" charset="-128"/>
              </a:rPr>
              <a:t>テレビ番組などで要求される語彙力は、読解より低めであることが多い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lnSpc>
                <a:spcPts val="2880"/>
              </a:lnSpc>
              <a:spcBef>
                <a:spcPts val="600"/>
              </a:spcBef>
              <a:buFont typeface="Wingdings" panose="05000000000000000000" pitchFamily="2" charset="2"/>
              <a:buChar char="Ø"/>
            </a:pPr>
            <a:r>
              <a:rPr lang="ja-JP" altLang="en-US" sz="2400" dirty="0">
                <a:solidFill>
                  <a:schemeClr val="tx1"/>
                </a:solidFill>
                <a:latin typeface="UD Digi Kyokasho N-R" panose="02020400000000000000" pitchFamily="17" charset="-128"/>
                <a:ea typeface="UD Digi Kyokasho N-R" panose="02020400000000000000" pitchFamily="17" charset="-128"/>
              </a:rPr>
              <a:t>とりあえず音声朗読付きの多読素材を使って多聴をやるのもいいかも</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269875" indent="-269875">
              <a:lnSpc>
                <a:spcPts val="2880"/>
              </a:lnSpc>
              <a:spcBef>
                <a:spcPts val="600"/>
              </a:spcBef>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ルビ付きの多読素材と多聴素材のレベル測定は、どちらもルビ付きの語彙テストをすればある程度測れる（漢字力を考慮しなくてもよい）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lnSpc>
                <a:spcPts val="2880"/>
              </a:lnSpc>
              <a:spcBef>
                <a:spcPts val="600"/>
              </a:spcBef>
              <a:buNone/>
            </a:pPr>
            <a:r>
              <a:rPr lang="ja-JP" altLang="en-US" sz="2400" dirty="0">
                <a:solidFill>
                  <a:schemeClr val="tx1"/>
                </a:solidFill>
                <a:latin typeface="UD Digi Kyokasho N-R" panose="02020400000000000000" pitchFamily="17" charset="-128"/>
                <a:ea typeface="UD Digi Kyokasho N-R" panose="02020400000000000000" pitchFamily="17" charset="-128"/>
              </a:rPr>
              <a:t>　＊かなを音韻に変換することが容易にできるレベルであることが前提</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269875" indent="-269875">
              <a:lnSpc>
                <a:spcPts val="2880"/>
              </a:lnSpc>
              <a:spcBef>
                <a:spcPts val="600"/>
              </a:spcBef>
              <a:buFont typeface="Wingdings" panose="05000000000000000000" pitchFamily="2" charset="2"/>
              <a:buChar char="u"/>
            </a:pPr>
            <a:r>
              <a:rPr lang="ja-JP" altLang="en-US" sz="2400" dirty="0">
                <a:solidFill>
                  <a:schemeClr val="tx1"/>
                </a:solidFill>
                <a:latin typeface="UD Digi Kyokasho N-R" panose="02020400000000000000" pitchFamily="17" charset="-128"/>
                <a:ea typeface="UD Digi Kyokasho N-R" panose="02020400000000000000" pitchFamily="17" charset="-128"/>
              </a:rPr>
              <a:t>音声呈示のテストも作ることはできる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p:txBody>
      </p:sp>
      <p:sp>
        <p:nvSpPr>
          <p:cNvPr id="6" name="スライド番号プレースホルダー 5"/>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21</a:t>
            </a:fld>
            <a:endParaRPr kumimoji="1" lang="ja-JP" altLang="en-US" sz="1400" b="1">
              <a:latin typeface="Arial"/>
              <a:ea typeface="ＭＳ Ｐゴシック" panose="020B0600070205080204" pitchFamily="50" charset="-128"/>
            </a:endParaRPr>
          </a:p>
        </p:txBody>
      </p:sp>
      <p:pic>
        <p:nvPicPr>
          <p:cNvPr id="4" name="オーディオ 3">
            <a:hlinkClick r:id="" action="ppaction://media"/>
            <a:extLst>
              <a:ext uri="{FF2B5EF4-FFF2-40B4-BE49-F238E27FC236}">
                <a16:creationId xmlns:a16="http://schemas.microsoft.com/office/drawing/2014/main" id="{AB79DD5A-8FD6-4C09-A013-CC99762AD8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3678166"/>
      </p:ext>
    </p:extLst>
  </p:cSld>
  <p:clrMapOvr>
    <a:masterClrMapping/>
  </p:clrMapOvr>
  <mc:AlternateContent xmlns:mc="http://schemas.openxmlformats.org/markup-compatibility/2006" xmlns:p14="http://schemas.microsoft.com/office/powerpoint/2010/main">
    <mc:Choice Requires="p14">
      <p:transition spd="slow" p14:dur="2000" advTm="60144"/>
    </mc:Choice>
    <mc:Fallback xmlns="">
      <p:transition spd="slow" advTm="6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A1D5E-D7BC-4F16-99C6-0C1B6A6E52C3}"/>
              </a:ext>
            </a:extLst>
          </p:cNvPr>
          <p:cNvSpPr>
            <a:spLocks noGrp="1"/>
          </p:cNvSpPr>
          <p:nvPr>
            <p:ph type="title"/>
          </p:nvPr>
        </p:nvSpPr>
        <p:spPr/>
        <p:txBody>
          <a:bodyPr/>
          <a:lstStyle/>
          <a:p>
            <a:r>
              <a:rPr lang="ja-JP" altLang="en-US" dirty="0">
                <a:solidFill>
                  <a:schemeClr val="tx1"/>
                </a:solidFill>
                <a:latin typeface="BIZ UDゴシック" panose="020B0400000000000000" pitchFamily="49" charset="-128"/>
                <a:ea typeface="BIZ UDゴシック" panose="020B0400000000000000" pitchFamily="49" charset="-128"/>
              </a:rPr>
              <a:t>ＪＶＬＣ </a:t>
            </a:r>
            <a:r>
              <a:rPr lang="ja-JP" altLang="en-US" dirty="0">
                <a:solidFill>
                  <a:schemeClr val="tx1"/>
                </a:solidFill>
                <a:latin typeface="UD Digi Kyokasho N-R" panose="02020400000000000000" pitchFamily="17" charset="-128"/>
                <a:ea typeface="UD Digi Kyokasho N-R" panose="02020400000000000000" pitchFamily="17" charset="-128"/>
              </a:rPr>
              <a:t>試作品（サンプル）</a:t>
            </a:r>
          </a:p>
        </p:txBody>
      </p:sp>
      <p:sp>
        <p:nvSpPr>
          <p:cNvPr id="3" name="コンテンツ プレースホルダー 2">
            <a:extLst>
              <a:ext uri="{FF2B5EF4-FFF2-40B4-BE49-F238E27FC236}">
                <a16:creationId xmlns:a16="http://schemas.microsoft.com/office/drawing/2014/main" id="{CC694691-A747-40DA-BAC0-CB7F2C98350D}"/>
              </a:ext>
            </a:extLst>
          </p:cNvPr>
          <p:cNvSpPr>
            <a:spLocks noGrp="1"/>
          </p:cNvSpPr>
          <p:nvPr>
            <p:ph idx="1"/>
          </p:nvPr>
        </p:nvSpPr>
        <p:spPr>
          <a:xfrm>
            <a:off x="821095" y="1845734"/>
            <a:ext cx="10823510" cy="4023360"/>
          </a:xfrm>
        </p:spPr>
        <p:txBody>
          <a:bodyPr>
            <a:normAutofit fontScale="92500" lnSpcReduction="10000"/>
          </a:bodyPr>
          <a:lstStyle/>
          <a:p>
            <a:r>
              <a:rPr kumimoji="1" lang="en-US" altLang="ja-JP" sz="2200" dirty="0">
                <a:solidFill>
                  <a:schemeClr val="tx1"/>
                </a:solidFill>
              </a:rPr>
              <a:t>Google Form </a:t>
            </a:r>
            <a:r>
              <a:rPr kumimoji="1" lang="ja-JP" altLang="en-US" sz="2200" dirty="0">
                <a:solidFill>
                  <a:schemeClr val="tx1"/>
                </a:solidFill>
              </a:rPr>
              <a:t>を利用</a:t>
            </a:r>
            <a:endParaRPr kumimoji="1" lang="en-US" altLang="ja-JP" sz="2200" dirty="0">
              <a:solidFill>
                <a:schemeClr val="tx1"/>
              </a:solidFill>
            </a:endParaRPr>
          </a:p>
          <a:p>
            <a:r>
              <a:rPr lang="en-US" altLang="ja-JP" sz="2200" u="none" strike="noStrike" dirty="0">
                <a:solidFill>
                  <a:srgbClr val="009900"/>
                </a:solidFill>
                <a:effectLst/>
                <a:latin typeface="ＭＳ Ｐゴシック" panose="020B0600070205080204" pitchFamily="50" charset="-128"/>
                <a:cs typeface="ＭＳ Ｐゴシック" panose="020B0600070205080204" pitchFamily="50" charset="-128"/>
                <a:hlinkClick r:id="rId4">
                  <a:extLst>
                    <a:ext uri="{A12FA001-AC4F-418D-AE19-62706E023703}">
                      <ahyp:hlinkClr xmlns:ahyp="http://schemas.microsoft.com/office/drawing/2018/hyperlinkcolor" val="tx"/>
                    </a:ext>
                  </a:extLst>
                </a:hlinkClick>
              </a:rPr>
              <a:t>JVLC-Elem. (Type 1)</a:t>
            </a:r>
            <a:r>
              <a:rPr lang="en-US" altLang="ja-JP" sz="2200" u="none" strike="noStrike" dirty="0">
                <a:solidFill>
                  <a:srgbClr val="009900"/>
                </a:solidFill>
                <a:effectLst/>
                <a:latin typeface="ＭＳ Ｐゴシック" panose="020B0600070205080204" pitchFamily="50" charset="-128"/>
                <a:cs typeface="ＭＳ Ｐゴシック" panose="020B0600070205080204" pitchFamily="50" charset="-128"/>
              </a:rPr>
              <a:t> Ver.1.0</a:t>
            </a:r>
            <a:r>
              <a:rPr lang="ja-JP" altLang="en-US" sz="2200" u="none" strike="noStrike" dirty="0">
                <a:solidFill>
                  <a:schemeClr val="tx1"/>
                </a:solidFill>
                <a:effectLst/>
                <a:latin typeface="ＭＳ Ｐゴシック" panose="020B0600070205080204" pitchFamily="50" charset="-128"/>
                <a:cs typeface="ＭＳ Ｐゴシック" panose="020B0600070205080204" pitchFamily="50" charset="-128"/>
              </a:rPr>
              <a:t>　</a:t>
            </a:r>
            <a:r>
              <a:rPr lang="ja-JP" altLang="en-US" sz="2200" dirty="0">
                <a:solidFill>
                  <a:schemeClr val="tx1"/>
                </a:solidFill>
                <a:latin typeface="ＭＳ Ｐゴシック" panose="020B0600070205080204" pitchFamily="50" charset="-128"/>
                <a:cs typeface="ＭＳ Ｐゴシック" panose="020B0600070205080204" pitchFamily="50" charset="-128"/>
              </a:rPr>
              <a:t>（単純なチェックリスト）</a:t>
            </a:r>
            <a:endParaRPr lang="en-US" altLang="ja-JP" sz="2200" u="none" strike="noStrike" dirty="0">
              <a:solidFill>
                <a:schemeClr val="tx1"/>
              </a:solidFill>
              <a:effectLst/>
              <a:latin typeface="ＭＳ Ｐゴシック" panose="020B0600070205080204" pitchFamily="50" charset="-128"/>
              <a:cs typeface="ＭＳ Ｐゴシック" panose="020B0600070205080204" pitchFamily="50" charset="-128"/>
              <a:hlinkClick r:id="rId5">
                <a:extLst>
                  <a:ext uri="{A12FA001-AC4F-418D-AE19-62706E023703}">
                    <ahyp:hlinkClr xmlns:ahyp="http://schemas.microsoft.com/office/drawing/2018/hyperlinkcolor" val="tx"/>
                  </a:ext>
                </a:extLst>
              </a:hlinkClick>
            </a:endParaRPr>
          </a:p>
          <a:p>
            <a:r>
              <a:rPr lang="en-US" altLang="ja-JP" sz="2200" u="none" strike="noStrike" dirty="0">
                <a:solidFill>
                  <a:srgbClr val="009900"/>
                </a:solidFill>
                <a:effectLst/>
                <a:latin typeface="ＭＳ Ｐゴシック" panose="020B0600070205080204" pitchFamily="50" charset="-128"/>
                <a:cs typeface="ＭＳ Ｐゴシック" panose="020B0600070205080204" pitchFamily="50" charset="-128"/>
                <a:hlinkClick r:id="rId5">
                  <a:extLst>
                    <a:ext uri="{A12FA001-AC4F-418D-AE19-62706E023703}">
                      <ahyp:hlinkClr xmlns:ahyp="http://schemas.microsoft.com/office/drawing/2018/hyperlinkcolor" val="tx"/>
                    </a:ext>
                  </a:extLst>
                </a:hlinkClick>
              </a:rPr>
              <a:t>JVLC-Elem. (Type 2)</a:t>
            </a:r>
            <a:r>
              <a:rPr lang="en-US" altLang="ja-JP" sz="2200" u="none" strike="noStrike" dirty="0">
                <a:solidFill>
                  <a:srgbClr val="009900"/>
                </a:solidFill>
                <a:effectLst/>
                <a:latin typeface="ＭＳ Ｐゴシック" panose="020B0600070205080204" pitchFamily="50" charset="-128"/>
                <a:cs typeface="ＭＳ Ｐゴシック" panose="020B0600070205080204" pitchFamily="50" charset="-128"/>
              </a:rPr>
              <a:t> Ver.1.0</a:t>
            </a:r>
            <a:r>
              <a:rPr lang="ja-JP" altLang="en-US" sz="2200" u="none" strike="noStrike" dirty="0">
                <a:solidFill>
                  <a:schemeClr val="tx1"/>
                </a:solidFill>
                <a:effectLst/>
                <a:latin typeface="ＭＳ Ｐゴシック" panose="020B0600070205080204" pitchFamily="50" charset="-128"/>
                <a:cs typeface="ＭＳ Ｐゴシック" panose="020B0600070205080204" pitchFamily="50" charset="-128"/>
              </a:rPr>
              <a:t>　（</a:t>
            </a:r>
            <a:r>
              <a:rPr lang="en-US" altLang="ja-JP" sz="2200" u="none" strike="noStrike" dirty="0">
                <a:solidFill>
                  <a:schemeClr val="tx1"/>
                </a:solidFill>
                <a:effectLst/>
                <a:latin typeface="ＭＳ Ｐゴシック" panose="020B0600070205080204" pitchFamily="50" charset="-128"/>
                <a:cs typeface="ＭＳ Ｐゴシック" panose="020B0600070205080204" pitchFamily="50" charset="-128"/>
              </a:rPr>
              <a:t>VKS</a:t>
            </a:r>
            <a:r>
              <a:rPr lang="ja-JP" altLang="en-US" sz="2200" u="none" strike="noStrike" dirty="0">
                <a:solidFill>
                  <a:schemeClr val="tx1"/>
                </a:solidFill>
                <a:effectLst/>
                <a:latin typeface="ＭＳ Ｐゴシック" panose="020B0600070205080204" pitchFamily="50" charset="-128"/>
                <a:cs typeface="ＭＳ Ｐゴシック" panose="020B0600070205080204" pitchFamily="50" charset="-128"/>
              </a:rPr>
              <a:t>：自信度を加味）</a:t>
            </a:r>
            <a:endParaRPr lang="en-US" altLang="ja-JP" sz="2200" u="none" strike="noStrike" dirty="0">
              <a:solidFill>
                <a:schemeClr val="tx1"/>
              </a:solidFill>
              <a:effectLst/>
              <a:latin typeface="ＭＳ Ｐゴシック" panose="020B0600070205080204" pitchFamily="50" charset="-128"/>
              <a:cs typeface="ＭＳ Ｐゴシック" panose="020B0600070205080204" pitchFamily="50" charset="-128"/>
            </a:endParaRPr>
          </a:p>
          <a:p>
            <a:r>
              <a:rPr lang="ja-JP" altLang="en-US" sz="2200" dirty="0">
                <a:solidFill>
                  <a:srgbClr val="673AB7"/>
                </a:solidFill>
                <a:latin typeface="UD Digi Kyokasho N-R" panose="02020400000000000000" pitchFamily="17" charset="-128"/>
                <a:ea typeface="UD Digi Kyokasho N-R" panose="02020400000000000000" pitchFamily="17" charset="-128"/>
              </a:rPr>
              <a:t>↑</a:t>
            </a:r>
            <a:endParaRPr lang="en-US" altLang="ja-JP" sz="2200" dirty="0">
              <a:solidFill>
                <a:srgbClr val="673AB7"/>
              </a:solidFill>
              <a:latin typeface="UD Digi Kyokasho N-R" panose="02020400000000000000" pitchFamily="17" charset="-128"/>
              <a:ea typeface="UD Digi Kyokasho N-R" panose="02020400000000000000" pitchFamily="17" charset="-128"/>
            </a:endParaRPr>
          </a:p>
          <a:p>
            <a:r>
              <a:rPr kumimoji="1" lang="ja-JP" altLang="en-US" sz="2200" dirty="0">
                <a:solidFill>
                  <a:srgbClr val="673AB7"/>
                </a:solidFill>
                <a:latin typeface="UD Digi Kyokasho N-R" panose="02020400000000000000" pitchFamily="17" charset="-128"/>
                <a:ea typeface="UD Digi Kyokasho N-R" panose="02020400000000000000" pitchFamily="17" charset="-128"/>
              </a:rPr>
              <a:t>クリック</a:t>
            </a:r>
            <a:endParaRPr kumimoji="1" lang="en-US" altLang="ja-JP" sz="2200" dirty="0">
              <a:solidFill>
                <a:srgbClr val="673AB7"/>
              </a:solidFill>
              <a:latin typeface="UD Digi Kyokasho N-R" panose="02020400000000000000" pitchFamily="17" charset="-128"/>
              <a:ea typeface="UD Digi Kyokasho N-R" panose="02020400000000000000" pitchFamily="17" charset="-128"/>
            </a:endParaRPr>
          </a:p>
          <a:p>
            <a:r>
              <a:rPr lang="en-US" altLang="ja-JP" sz="2200" dirty="0">
                <a:solidFill>
                  <a:schemeClr val="tx1"/>
                </a:solidFill>
                <a:latin typeface="UD Digi Kyokasho N-R" panose="02020400000000000000" pitchFamily="17" charset="-128"/>
                <a:ea typeface="UD Digi Kyokasho N-R" panose="02020400000000000000" pitchFamily="17" charset="-128"/>
              </a:rPr>
              <a:t>URL: </a:t>
            </a:r>
          </a:p>
          <a:p>
            <a:r>
              <a:rPr lang="en-US" altLang="ja-JP" sz="2200" dirty="0">
                <a:solidFill>
                  <a:srgbClr val="009900"/>
                </a:solidFill>
                <a:latin typeface="UD Digi Kyokasho N-R" panose="02020400000000000000" pitchFamily="17" charset="-128"/>
                <a:ea typeface="UD Digi Kyokasho N-R" panose="02020400000000000000" pitchFamily="17" charset="-128"/>
                <a:hlinkClick r:id="rId4">
                  <a:extLst>
                    <a:ext uri="{A12FA001-AC4F-418D-AE19-62706E023703}">
                      <ahyp:hlinkClr xmlns:ahyp="http://schemas.microsoft.com/office/drawing/2018/hyperlinkcolor" val="tx"/>
                    </a:ext>
                  </a:extLst>
                </a:hlinkClick>
              </a:rPr>
              <a:t>https://docs.google.com/forms/d/e/1FAIpQLSf4mUKaCEJDoRWTOmo9Y7UMzIp7Q7WhrDaJsgo1zuIUWxdHvA/viewform?vc=0&amp;c=0&amp;w=1&amp;flr=0&amp;usp=mail_form_link</a:t>
            </a:r>
            <a:endParaRPr lang="en-US" altLang="ja-JP" sz="2200" dirty="0">
              <a:solidFill>
                <a:srgbClr val="009900"/>
              </a:solidFill>
              <a:latin typeface="UD Digi Kyokasho N-R" panose="02020400000000000000" pitchFamily="17" charset="-128"/>
              <a:ea typeface="UD Digi Kyokasho N-R" panose="02020400000000000000" pitchFamily="17" charset="-128"/>
            </a:endParaRPr>
          </a:p>
          <a:p>
            <a:r>
              <a:rPr lang="en-US" altLang="ja-JP" sz="2200" dirty="0">
                <a:solidFill>
                  <a:srgbClr val="009900"/>
                </a:solidFill>
                <a:latin typeface="ＭＳ Ｐゴシック" panose="020B0600070205080204" pitchFamily="50" charset="-128"/>
                <a:hlinkClick r:id="rId5">
                  <a:extLst>
                    <a:ext uri="{A12FA001-AC4F-418D-AE19-62706E023703}">
                      <ahyp:hlinkClr xmlns:ahyp="http://schemas.microsoft.com/office/drawing/2018/hyperlinkcolor" val="tx"/>
                    </a:ext>
                  </a:extLst>
                </a:hlinkClick>
              </a:rPr>
              <a:t>https://docs.google.com/forms/d/e/1FAIpQLSeCzyvhPkV5EiBD0i3WOjb-kB90M7JLay7hVO_YkcyrUoaFyg/viewform?vc=0&amp;c=0&amp;w=1&amp;flr=0&amp;usp=mail_form_link</a:t>
            </a:r>
            <a:endParaRPr lang="en-US" altLang="ja-JP" sz="2200" dirty="0">
              <a:solidFill>
                <a:srgbClr val="009900"/>
              </a:solidFill>
              <a:latin typeface="ＭＳ Ｐゴシック" panose="020B0600070205080204" pitchFamily="50" charset="-128"/>
            </a:endParaRPr>
          </a:p>
          <a:p>
            <a:endParaRPr lang="en-US" altLang="ja-JP" sz="2200" dirty="0">
              <a:solidFill>
                <a:srgbClr val="009900"/>
              </a:solidFill>
              <a:latin typeface="ＭＳ Ｐゴシック" panose="020B0600070205080204" pitchFamily="50" charset="-128"/>
            </a:endParaRPr>
          </a:p>
          <a:p>
            <a:pPr marL="0" indent="0">
              <a:buNone/>
            </a:pPr>
            <a:endParaRPr kumimoji="1" lang="ja-JP" altLang="en-US" sz="2400" dirty="0">
              <a:solidFill>
                <a:schemeClr val="tx1"/>
              </a:solidFill>
            </a:endParaRPr>
          </a:p>
        </p:txBody>
      </p:sp>
      <p:pic>
        <p:nvPicPr>
          <p:cNvPr id="4" name="オーディオ 3">
            <a:hlinkClick r:id="" action="ppaction://media"/>
            <a:extLst>
              <a:ext uri="{FF2B5EF4-FFF2-40B4-BE49-F238E27FC236}">
                <a16:creationId xmlns:a16="http://schemas.microsoft.com/office/drawing/2014/main" id="{54395923-9518-48D8-9BB9-018024626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5890286"/>
      </p:ext>
    </p:extLst>
  </p:cSld>
  <p:clrMapOvr>
    <a:masterClrMapping/>
  </p:clrMapOvr>
  <mc:AlternateContent xmlns:mc="http://schemas.openxmlformats.org/markup-compatibility/2006" xmlns:p14="http://schemas.microsoft.com/office/powerpoint/2010/main">
    <mc:Choice Requires="p14">
      <p:transition spd="slow" p14:dur="2000" advTm="6258"/>
    </mc:Choice>
    <mc:Fallback xmlns="">
      <p:transition spd="slow" advTm="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E9ECED47-2F0C-46D2-8E0F-97E51B155BAB}"/>
              </a:ext>
            </a:extLst>
          </p:cNvPr>
          <p:cNvSpPr txBox="1">
            <a:spLocks/>
          </p:cNvSpPr>
          <p:nvPr/>
        </p:nvSpPr>
        <p:spPr>
          <a:xfrm>
            <a:off x="363894" y="286603"/>
            <a:ext cx="3592286" cy="6011560"/>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4000" dirty="0">
                <a:solidFill>
                  <a:schemeClr val="tx1"/>
                </a:solidFill>
                <a:latin typeface="BIZ UDゴシック" panose="020B0400000000000000" pitchFamily="49" charset="-128"/>
                <a:ea typeface="BIZ UDゴシック" panose="020B0400000000000000" pitchFamily="49" charset="-128"/>
              </a:rPr>
              <a:t>項目の</a:t>
            </a:r>
            <a:endParaRPr lang="en-US" altLang="ja-JP" sz="400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4000" dirty="0">
                <a:solidFill>
                  <a:schemeClr val="tx1"/>
                </a:solidFill>
                <a:latin typeface="BIZ UDゴシック" panose="020B0400000000000000" pitchFamily="49" charset="-128"/>
                <a:ea typeface="BIZ UDゴシック" panose="020B0400000000000000" pitchFamily="49" charset="-128"/>
              </a:rPr>
              <a:t>サンプリング</a:t>
            </a:r>
            <a:endParaRPr lang="en-US" altLang="ja-JP" sz="4000" dirty="0">
              <a:solidFill>
                <a:schemeClr val="tx1"/>
              </a:solidFill>
              <a:latin typeface="BIZ UDゴシック" panose="020B0400000000000000" pitchFamily="49" charset="-128"/>
              <a:ea typeface="BIZ UDゴシック" panose="020B0400000000000000" pitchFamily="49" charset="-128"/>
            </a:endParaRPr>
          </a:p>
          <a:p>
            <a:pPr algn="ctr"/>
            <a:endParaRPr lang="en-US" altLang="ja-JP" dirty="0">
              <a:solidFill>
                <a:schemeClr val="tx1"/>
              </a:solidFill>
              <a:latin typeface="BIZ UDゴシック" panose="020B0400000000000000" pitchFamily="49" charset="-128"/>
              <a:ea typeface="BIZ UDゴシック" panose="020B0400000000000000" pitchFamily="49" charset="-128"/>
            </a:endParaRPr>
          </a:p>
          <a:p>
            <a:pPr algn="ct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げんき</a:t>
            </a: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』Vol.1</a:t>
            </a:r>
          </a:p>
          <a:p>
            <a:pPr algn="ct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Vol.2</a:t>
            </a: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（課順）</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nSpc>
                <a:spcPct val="100000"/>
              </a:lnSpc>
            </a:pP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lnSpc>
                <a:spcPct val="100000"/>
              </a:lnSpc>
            </a:pPr>
            <a:r>
              <a:rPr lang="ja-JP" altLang="en-US" sz="2400" dirty="0">
                <a:solidFill>
                  <a:schemeClr val="tx1"/>
                </a:solidFill>
                <a:latin typeface="UD Digi Kyokasho N-R" panose="02020400000000000000" pitchFamily="17" charset="-128"/>
                <a:ea typeface="UD Digi Kyokasho N-R" panose="02020400000000000000" pitchFamily="17" charset="-128"/>
              </a:rPr>
              <a:t>＊語彙ランクは松下</a:t>
            </a:r>
            <a:r>
              <a:rPr lang="en-US" altLang="ja-JP" sz="2400" dirty="0">
                <a:solidFill>
                  <a:schemeClr val="tx1"/>
                </a:solidFill>
                <a:latin typeface="UD Digi Kyokasho N-R" panose="02020400000000000000" pitchFamily="17" charset="-128"/>
                <a:ea typeface="UD Digi Kyokasho N-R" panose="02020400000000000000" pitchFamily="17" charset="-128"/>
              </a:rPr>
              <a:t>(2011</a:t>
            </a:r>
            <a:r>
              <a:rPr lang="ja-JP" altLang="en-US" sz="2400" dirty="0">
                <a:solidFill>
                  <a:schemeClr val="tx1"/>
                </a:solidFill>
                <a:latin typeface="UD Digi Kyokasho N-R" panose="02020400000000000000" pitchFamily="17" charset="-128"/>
                <a:ea typeface="UD Digi Kyokasho N-R" panose="02020400000000000000" pitchFamily="17" charset="-128"/>
              </a:rPr>
              <a:t>）</a:t>
            </a:r>
            <a:r>
              <a:rPr lang="en-US" altLang="ja-JP" sz="2400" dirty="0">
                <a:solidFill>
                  <a:schemeClr val="tx1"/>
                </a:solidFill>
                <a:latin typeface="UD Digi Kyokasho N-R" panose="02020400000000000000" pitchFamily="17" charset="-128"/>
                <a:ea typeface="UD Digi Kyokasho N-R" panose="02020400000000000000" pitchFamily="17" charset="-128"/>
              </a:rPr>
              <a:t>『</a:t>
            </a:r>
            <a:r>
              <a:rPr lang="ja-JP" altLang="en-US" sz="2400" dirty="0">
                <a:solidFill>
                  <a:schemeClr val="tx1"/>
                </a:solidFill>
                <a:latin typeface="UD Digi Kyokasho N-R" panose="02020400000000000000" pitchFamily="17" charset="-128"/>
                <a:ea typeface="UD Digi Kyokasho N-R" panose="02020400000000000000" pitchFamily="17" charset="-128"/>
              </a:rPr>
              <a:t>日本語を読むための語彙データベース</a:t>
            </a:r>
            <a:r>
              <a:rPr lang="en-US" altLang="ja-JP" sz="2400" dirty="0">
                <a:solidFill>
                  <a:schemeClr val="tx1"/>
                </a:solidFill>
                <a:latin typeface="UD Digi Kyokasho N-R" panose="02020400000000000000" pitchFamily="17" charset="-128"/>
                <a:ea typeface="UD Digi Kyokasho N-R" panose="02020400000000000000" pitchFamily="17" charset="-128"/>
              </a:rPr>
              <a:t>』</a:t>
            </a:r>
            <a:r>
              <a:rPr lang="ja-JP" altLang="en-US" sz="2400" dirty="0">
                <a:solidFill>
                  <a:schemeClr val="tx1"/>
                </a:solidFill>
                <a:latin typeface="UD Digi Kyokasho N-R" panose="02020400000000000000" pitchFamily="17" charset="-128"/>
                <a:ea typeface="UD Digi Kyokasho N-R" panose="02020400000000000000" pitchFamily="17" charset="-128"/>
              </a:rPr>
              <a:t>による</a:t>
            </a:r>
          </a:p>
        </p:txBody>
      </p:sp>
      <p:pic>
        <p:nvPicPr>
          <p:cNvPr id="13" name="図 12">
            <a:extLst>
              <a:ext uri="{FF2B5EF4-FFF2-40B4-BE49-F238E27FC236}">
                <a16:creationId xmlns:a16="http://schemas.microsoft.com/office/drawing/2014/main" id="{CC9C3D45-8DBF-4BF4-8EF6-61FA06A0F4A8}"/>
              </a:ext>
            </a:extLst>
          </p:cNvPr>
          <p:cNvPicPr>
            <a:picLocks noChangeAspect="1"/>
          </p:cNvPicPr>
          <p:nvPr/>
        </p:nvPicPr>
        <p:blipFill>
          <a:blip r:embed="rId4"/>
          <a:stretch>
            <a:fillRect/>
          </a:stretch>
        </p:blipFill>
        <p:spPr>
          <a:xfrm>
            <a:off x="4077478" y="132497"/>
            <a:ext cx="6722220" cy="6216444"/>
          </a:xfrm>
          <a:prstGeom prst="rect">
            <a:avLst/>
          </a:prstGeom>
        </p:spPr>
      </p:pic>
      <p:pic>
        <p:nvPicPr>
          <p:cNvPr id="2" name="オーディオ 1">
            <a:hlinkClick r:id="" action="ppaction://media"/>
            <a:extLst>
              <a:ext uri="{FF2B5EF4-FFF2-40B4-BE49-F238E27FC236}">
                <a16:creationId xmlns:a16="http://schemas.microsoft.com/office/drawing/2014/main" id="{AABFD3B7-4710-4A79-B0CF-07F9C7900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589071"/>
      </p:ext>
    </p:extLst>
  </p:cSld>
  <p:clrMapOvr>
    <a:masterClrMapping/>
  </p:clrMapOvr>
  <mc:AlternateContent xmlns:mc="http://schemas.openxmlformats.org/markup-compatibility/2006" xmlns:p14="http://schemas.microsoft.com/office/powerpoint/2010/main">
    <mc:Choice Requires="p14">
      <p:transition spd="slow" p14:dur="2000" advTm="26190"/>
    </mc:Choice>
    <mc:Fallback xmlns="">
      <p:transition spd="slow" advTm="2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E9ECED47-2F0C-46D2-8E0F-97E51B155BAB}"/>
              </a:ext>
            </a:extLst>
          </p:cNvPr>
          <p:cNvSpPr txBox="1">
            <a:spLocks/>
          </p:cNvSpPr>
          <p:nvPr/>
        </p:nvSpPr>
        <p:spPr>
          <a:xfrm>
            <a:off x="363894" y="286603"/>
            <a:ext cx="3592286" cy="601995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4000" dirty="0">
                <a:solidFill>
                  <a:schemeClr val="tx1"/>
                </a:solidFill>
                <a:latin typeface="BIZ UDゴシック" panose="020B0400000000000000" pitchFamily="49" charset="-128"/>
                <a:ea typeface="BIZ UDゴシック" panose="020B0400000000000000" pitchFamily="49" charset="-128"/>
              </a:rPr>
              <a:t>項目の</a:t>
            </a:r>
            <a:endParaRPr lang="en-US" altLang="ja-JP" sz="400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4000" dirty="0">
                <a:solidFill>
                  <a:schemeClr val="tx1"/>
                </a:solidFill>
                <a:latin typeface="BIZ UDゴシック" panose="020B0400000000000000" pitchFamily="49" charset="-128"/>
                <a:ea typeface="BIZ UDゴシック" panose="020B0400000000000000" pitchFamily="49" charset="-128"/>
              </a:rPr>
              <a:t>サンプリング</a:t>
            </a:r>
            <a:endParaRPr lang="en-US" altLang="ja-JP" sz="4000" dirty="0">
              <a:solidFill>
                <a:schemeClr val="tx1"/>
              </a:solidFill>
              <a:latin typeface="BIZ UDゴシック" panose="020B0400000000000000" pitchFamily="49" charset="-128"/>
              <a:ea typeface="BIZ UDゴシック" panose="020B0400000000000000" pitchFamily="49" charset="-128"/>
            </a:endParaRPr>
          </a:p>
          <a:p>
            <a:pPr algn="ctr"/>
            <a:endParaRPr lang="en-US" altLang="ja-JP" dirty="0">
              <a:solidFill>
                <a:schemeClr val="tx1"/>
              </a:solidFill>
              <a:latin typeface="BIZ UDゴシック" panose="020B0400000000000000" pitchFamily="49" charset="-128"/>
              <a:ea typeface="BIZ UDゴシック" panose="020B0400000000000000" pitchFamily="49" charset="-128"/>
            </a:endParaRPr>
          </a:p>
          <a:p>
            <a:pPr algn="ct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げんき</a:t>
            </a: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』Vol.1</a:t>
            </a:r>
          </a:p>
          <a:p>
            <a:pPr algn="ct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Vol.2</a:t>
            </a:r>
          </a:p>
          <a:p>
            <a:pPr algn="ctr"/>
            <a:r>
              <a:rPr lang="ja-JP" altLang="en-US" sz="3200" dirty="0">
                <a:solidFill>
                  <a:schemeClr val="tx1"/>
                </a:solidFill>
                <a:latin typeface="UD デジタル 教科書体 N-B" panose="02020700000000000000" pitchFamily="17" charset="-128"/>
                <a:ea typeface="UD デジタル 教科書体 N-B" panose="02020700000000000000" pitchFamily="17" charset="-128"/>
              </a:rPr>
              <a:t>（語彙ランク順）</a:t>
            </a:r>
            <a:endParaRPr lang="en-US" altLang="ja-JP" sz="3200" dirty="0">
              <a:solidFill>
                <a:schemeClr val="tx1"/>
              </a:solidFill>
              <a:latin typeface="UD デジタル 教科書体 N-B" panose="02020700000000000000" pitchFamily="17" charset="-128"/>
              <a:ea typeface="UD デジタル 教科書体 N-B" panose="02020700000000000000" pitchFamily="17" charset="-128"/>
            </a:endParaRPr>
          </a:p>
          <a:p>
            <a:pPr>
              <a:lnSpc>
                <a:spcPct val="100000"/>
              </a:lnSpc>
            </a:pP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a:lnSpc>
                <a:spcPct val="100000"/>
              </a:lnSpc>
            </a:pPr>
            <a:r>
              <a:rPr lang="ja-JP" altLang="en-US" sz="2400" dirty="0">
                <a:solidFill>
                  <a:schemeClr val="tx1"/>
                </a:solidFill>
                <a:latin typeface="UD Digi Kyokasho N-R" panose="02020400000000000000" pitchFamily="17" charset="-128"/>
                <a:ea typeface="UD Digi Kyokasho N-R" panose="02020400000000000000" pitchFamily="17" charset="-128"/>
              </a:rPr>
              <a:t>＊語彙ランクは松下</a:t>
            </a:r>
            <a:r>
              <a:rPr lang="en-US" altLang="ja-JP" sz="2400" dirty="0">
                <a:solidFill>
                  <a:schemeClr val="tx1"/>
                </a:solidFill>
                <a:latin typeface="UD Digi Kyokasho N-R" panose="02020400000000000000" pitchFamily="17" charset="-128"/>
                <a:ea typeface="UD Digi Kyokasho N-R" panose="02020400000000000000" pitchFamily="17" charset="-128"/>
              </a:rPr>
              <a:t>(2011</a:t>
            </a:r>
            <a:r>
              <a:rPr lang="ja-JP" altLang="en-US" sz="2400" dirty="0">
                <a:solidFill>
                  <a:schemeClr val="tx1"/>
                </a:solidFill>
                <a:latin typeface="UD Digi Kyokasho N-R" panose="02020400000000000000" pitchFamily="17" charset="-128"/>
                <a:ea typeface="UD Digi Kyokasho N-R" panose="02020400000000000000" pitchFamily="17" charset="-128"/>
              </a:rPr>
              <a:t>）</a:t>
            </a:r>
            <a:r>
              <a:rPr lang="en-US" altLang="ja-JP" sz="2400" dirty="0">
                <a:solidFill>
                  <a:schemeClr val="tx1"/>
                </a:solidFill>
                <a:latin typeface="UD Digi Kyokasho N-R" panose="02020400000000000000" pitchFamily="17" charset="-128"/>
                <a:ea typeface="UD Digi Kyokasho N-R" panose="02020400000000000000" pitchFamily="17" charset="-128"/>
              </a:rPr>
              <a:t>『</a:t>
            </a:r>
            <a:r>
              <a:rPr lang="ja-JP" altLang="en-US" sz="2400" dirty="0">
                <a:solidFill>
                  <a:schemeClr val="tx1"/>
                </a:solidFill>
                <a:latin typeface="UD Digi Kyokasho N-R" panose="02020400000000000000" pitchFamily="17" charset="-128"/>
                <a:ea typeface="UD Digi Kyokasho N-R" panose="02020400000000000000" pitchFamily="17" charset="-128"/>
              </a:rPr>
              <a:t>日本語を読むための語彙データベース</a:t>
            </a:r>
            <a:r>
              <a:rPr lang="en-US" altLang="ja-JP" sz="2400" dirty="0">
                <a:solidFill>
                  <a:schemeClr val="tx1"/>
                </a:solidFill>
                <a:latin typeface="UD Digi Kyokasho N-R" panose="02020400000000000000" pitchFamily="17" charset="-128"/>
                <a:ea typeface="UD Digi Kyokasho N-R" panose="02020400000000000000" pitchFamily="17" charset="-128"/>
              </a:rPr>
              <a:t>』</a:t>
            </a:r>
            <a:r>
              <a:rPr lang="ja-JP" altLang="en-US" sz="2400" dirty="0">
                <a:solidFill>
                  <a:schemeClr val="tx1"/>
                </a:solidFill>
                <a:latin typeface="UD Digi Kyokasho N-R" panose="02020400000000000000" pitchFamily="17" charset="-128"/>
                <a:ea typeface="UD Digi Kyokasho N-R" panose="02020400000000000000" pitchFamily="17" charset="-128"/>
              </a:rPr>
              <a:t>による</a:t>
            </a:r>
          </a:p>
        </p:txBody>
      </p:sp>
      <p:pic>
        <p:nvPicPr>
          <p:cNvPr id="4" name="図 3">
            <a:extLst>
              <a:ext uri="{FF2B5EF4-FFF2-40B4-BE49-F238E27FC236}">
                <a16:creationId xmlns:a16="http://schemas.microsoft.com/office/drawing/2014/main" id="{3879A34B-E6AF-4BCE-9D0F-B24EA3A53937}"/>
              </a:ext>
            </a:extLst>
          </p:cNvPr>
          <p:cNvPicPr>
            <a:picLocks noChangeAspect="1"/>
          </p:cNvPicPr>
          <p:nvPr/>
        </p:nvPicPr>
        <p:blipFill>
          <a:blip r:embed="rId4"/>
          <a:stretch>
            <a:fillRect/>
          </a:stretch>
        </p:blipFill>
        <p:spPr>
          <a:xfrm>
            <a:off x="4182203" y="176401"/>
            <a:ext cx="6628913" cy="6130158"/>
          </a:xfrm>
          <a:prstGeom prst="rect">
            <a:avLst/>
          </a:prstGeom>
        </p:spPr>
      </p:pic>
      <p:pic>
        <p:nvPicPr>
          <p:cNvPr id="2" name="オーディオ 1">
            <a:hlinkClick r:id="" action="ppaction://media"/>
            <a:extLst>
              <a:ext uri="{FF2B5EF4-FFF2-40B4-BE49-F238E27FC236}">
                <a16:creationId xmlns:a16="http://schemas.microsoft.com/office/drawing/2014/main" id="{716EA251-1B29-4E8D-9B6A-B4F19B152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850854"/>
      </p:ext>
    </p:extLst>
  </p:cSld>
  <p:clrMapOvr>
    <a:masterClrMapping/>
  </p:clrMapOvr>
  <mc:AlternateContent xmlns:mc="http://schemas.openxmlformats.org/markup-compatibility/2006" xmlns:p14="http://schemas.microsoft.com/office/powerpoint/2010/main">
    <mc:Choice Requires="p14">
      <p:transition spd="slow" p14:dur="2000" advTm="12681"/>
    </mc:Choice>
    <mc:Fallback xmlns="">
      <p:transition spd="slow" advTm="1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A1D5E-D7BC-4F16-99C6-0C1B6A6E52C3}"/>
              </a:ext>
            </a:extLst>
          </p:cNvPr>
          <p:cNvSpPr>
            <a:spLocks noGrp="1"/>
          </p:cNvSpPr>
          <p:nvPr>
            <p:ph type="title"/>
          </p:nvPr>
        </p:nvSpPr>
        <p:spPr/>
        <p:txBody>
          <a:bodyPr/>
          <a:lstStyle/>
          <a:p>
            <a:r>
              <a:rPr lang="ja-JP" altLang="en-US" dirty="0">
                <a:solidFill>
                  <a:schemeClr val="tx1"/>
                </a:solidFill>
                <a:latin typeface="UD Digi Kyokasho N-R" panose="02020400000000000000" pitchFamily="17" charset="-128"/>
                <a:ea typeface="UD Digi Kyokasho N-R" panose="02020400000000000000" pitchFamily="17" charset="-128"/>
              </a:rPr>
              <a:t>今後の課題</a:t>
            </a:r>
          </a:p>
        </p:txBody>
      </p:sp>
      <p:sp>
        <p:nvSpPr>
          <p:cNvPr id="3" name="コンテンツ プレースホルダー 2">
            <a:extLst>
              <a:ext uri="{FF2B5EF4-FFF2-40B4-BE49-F238E27FC236}">
                <a16:creationId xmlns:a16="http://schemas.microsoft.com/office/drawing/2014/main" id="{CC694691-A747-40DA-BAC0-CB7F2C98350D}"/>
              </a:ext>
            </a:extLst>
          </p:cNvPr>
          <p:cNvSpPr>
            <a:spLocks noGrp="1"/>
          </p:cNvSpPr>
          <p:nvPr>
            <p:ph idx="1"/>
          </p:nvPr>
        </p:nvSpPr>
        <p:spPr>
          <a:xfrm>
            <a:off x="793102" y="1845734"/>
            <a:ext cx="10851502" cy="4396446"/>
          </a:xfrm>
        </p:spPr>
        <p:txBody>
          <a:bodyPr>
            <a:normAutofit fontScale="92500" lnSpcReduction="20000"/>
          </a:bodyPr>
          <a:lstStyle/>
          <a:p>
            <a:r>
              <a:rPr kumimoji="1" lang="ja-JP" altLang="en-US" sz="2400" dirty="0">
                <a:solidFill>
                  <a:schemeClr val="tx1"/>
                </a:solidFill>
              </a:rPr>
              <a:t>とりあえず</a:t>
            </a:r>
            <a:r>
              <a:rPr kumimoji="1" lang="en-US" altLang="ja-JP" sz="2400" dirty="0">
                <a:solidFill>
                  <a:schemeClr val="tx1"/>
                </a:solidFill>
              </a:rPr>
              <a:t>Google Form </a:t>
            </a:r>
            <a:r>
              <a:rPr kumimoji="1" lang="ja-JP" altLang="en-US" sz="2400" dirty="0">
                <a:solidFill>
                  <a:schemeClr val="tx1"/>
                </a:solidFill>
              </a:rPr>
              <a:t>で作ってみた</a:t>
            </a:r>
            <a:endParaRPr kumimoji="1" lang="en-US" altLang="ja-JP" sz="2400" dirty="0">
              <a:solidFill>
                <a:schemeClr val="tx1"/>
              </a:solidFill>
            </a:endParaRPr>
          </a:p>
          <a:p>
            <a:r>
              <a:rPr kumimoji="1" lang="ja-JP" altLang="en-US" sz="2400" dirty="0">
                <a:solidFill>
                  <a:schemeClr val="tx1"/>
                </a:solidFill>
              </a:rPr>
              <a:t>（本当は選択肢によって配点を変えられるツールがよい）</a:t>
            </a:r>
            <a:endParaRPr kumimoji="1" lang="en-US" altLang="ja-JP" sz="2400" dirty="0">
              <a:solidFill>
                <a:schemeClr val="tx1"/>
              </a:solidFill>
            </a:endParaRPr>
          </a:p>
          <a:p>
            <a:r>
              <a:rPr lang="en-US" altLang="ja-JP" sz="2400" u="none" strike="noStrike" dirty="0">
                <a:solidFill>
                  <a:srgbClr val="673AB7"/>
                </a:solidFill>
                <a:effectLst/>
                <a:latin typeface="ＭＳ Ｐゴシック" panose="020B0600070205080204" pitchFamily="50" charset="-128"/>
                <a:cs typeface="ＭＳ Ｐゴシック" panose="020B0600070205080204" pitchFamily="50" charset="-128"/>
                <a:hlinkClick r:id="rId5"/>
              </a:rPr>
              <a:t>Japanese Vocabulary Level Check for Elementary Learners (JVLC-Elem.) Vol.1</a:t>
            </a:r>
            <a:endParaRPr lang="en-US" altLang="ja-JP" sz="2400" u="none" strike="noStrike" dirty="0">
              <a:solidFill>
                <a:srgbClr val="673AB7"/>
              </a:solidFill>
              <a:effectLst/>
              <a:latin typeface="ＭＳ Ｐゴシック" panose="020B0600070205080204" pitchFamily="50" charset="-128"/>
              <a:cs typeface="ＭＳ Ｐゴシック" panose="020B0600070205080204" pitchFamily="50" charset="-128"/>
            </a:endParaRPr>
          </a:p>
          <a:p>
            <a:endParaRPr kumimoji="1" lang="en-US" altLang="ja-JP" sz="2400" dirty="0">
              <a:solidFill>
                <a:srgbClr val="673AB7"/>
              </a:solidFill>
              <a:latin typeface="UD Digi Kyokasho N-R" panose="02020400000000000000" pitchFamily="17" charset="-128"/>
              <a:ea typeface="UD Digi Kyokasho N-R" panose="02020400000000000000" pitchFamily="17" charset="-128"/>
            </a:endParaRPr>
          </a:p>
          <a:p>
            <a:r>
              <a:rPr lang="ja-JP" altLang="en-US" sz="2400" dirty="0">
                <a:solidFill>
                  <a:schemeClr val="tx1"/>
                </a:solidFill>
                <a:latin typeface="UD Digi Kyokasho N-R" panose="02020400000000000000" pitchFamily="17" charset="-128"/>
                <a:ea typeface="UD Digi Kyokasho N-R" panose="02020400000000000000" pitchFamily="17" charset="-128"/>
              </a:rPr>
              <a:t>あとは使ってみて、多読や速読のテキストのレベルとの関係を調べる</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kumimoji="1" lang="ja-JP" altLang="en-US" sz="2400" dirty="0">
                <a:solidFill>
                  <a:schemeClr val="tx1"/>
                </a:solidFill>
                <a:latin typeface="UD Digi Kyokasho N-R" panose="02020400000000000000" pitchFamily="17" charset="-128"/>
                <a:ea typeface="UD Digi Kyokasho N-R" panose="02020400000000000000" pitchFamily="17" charset="-128"/>
              </a:rPr>
              <a:t>　⇒各レベルの正答数とテキストの読解レベルとの関係を調べる</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多読テキストは、読者によるテキスト難度の評定でよい</a:t>
            </a:r>
            <a:endParaRPr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kumimoji="1" lang="ja-JP" altLang="en-US" sz="2400" dirty="0">
                <a:solidFill>
                  <a:schemeClr val="tx1"/>
                </a:solidFill>
                <a:latin typeface="UD Digi Kyokasho N-R" panose="02020400000000000000" pitchFamily="17" charset="-128"/>
                <a:ea typeface="UD Digi Kyokasho N-R" panose="02020400000000000000" pitchFamily="17" charset="-128"/>
              </a:rPr>
              <a:t>　　　速読テキストは、簡単な内容理解問題の正答率をみる</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＝ほぼ</a:t>
            </a:r>
            <a:r>
              <a:rPr kumimoji="1" lang="ja-JP" altLang="en-US" sz="2400" dirty="0">
                <a:solidFill>
                  <a:schemeClr val="tx1"/>
                </a:solidFill>
                <a:latin typeface="UD Digi Kyokasho N-R" panose="02020400000000000000" pitchFamily="17" charset="-128"/>
                <a:ea typeface="UD Digi Kyokasho N-R" panose="02020400000000000000" pitchFamily="17" charset="-128"/>
              </a:rPr>
              <a:t>満点が取れる人の語彙レベルをみる（多読テキストの評定より簡単か）</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　⇒テストそのものを検証、修正する（</a:t>
            </a:r>
            <a:r>
              <a:rPr lang="en-US" altLang="ja-JP" sz="2400" dirty="0">
                <a:solidFill>
                  <a:schemeClr val="tx1"/>
                </a:solidFill>
                <a:latin typeface="UD Digi Kyokasho N-R" panose="02020400000000000000" pitchFamily="17" charset="-128"/>
                <a:ea typeface="UD Digi Kyokasho N-R" panose="02020400000000000000" pitchFamily="17" charset="-128"/>
              </a:rPr>
              <a:t>validation</a:t>
            </a:r>
            <a:r>
              <a:rPr lang="ja-JP" altLang="en-US" sz="2400" dirty="0">
                <a:solidFill>
                  <a:schemeClr val="tx1"/>
                </a:solidFill>
                <a:latin typeface="UD Digi Kyokasho N-R" panose="02020400000000000000" pitchFamily="17" charset="-128"/>
                <a:ea typeface="UD Digi Kyokasho N-R" panose="02020400000000000000" pitchFamily="17" charset="-128"/>
              </a:rPr>
              <a:t>）</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endParaRPr kumimoji="1" lang="ja-JP" altLang="en-US" sz="2400" dirty="0">
              <a:solidFill>
                <a:schemeClr val="tx1"/>
              </a:solidFill>
            </a:endParaRPr>
          </a:p>
        </p:txBody>
      </p:sp>
      <p:pic>
        <p:nvPicPr>
          <p:cNvPr id="4" name="オーディオ 3">
            <a:hlinkClick r:id="" action="ppaction://media"/>
            <a:extLst>
              <a:ext uri="{FF2B5EF4-FFF2-40B4-BE49-F238E27FC236}">
                <a16:creationId xmlns:a16="http://schemas.microsoft.com/office/drawing/2014/main" id="{42B3EF26-F452-4EAD-B31E-C89A57C921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38708615"/>
      </p:ext>
    </p:extLst>
  </p:cSld>
  <p:clrMapOvr>
    <a:masterClrMapping/>
  </p:clrMapOvr>
  <mc:AlternateContent xmlns:mc="http://schemas.openxmlformats.org/markup-compatibility/2006" xmlns:p14="http://schemas.microsoft.com/office/powerpoint/2010/main">
    <mc:Choice Requires="p14">
      <p:transition spd="slow" p14:dur="2000" advTm="80370"/>
    </mc:Choice>
    <mc:Fallback xmlns="">
      <p:transition spd="slow" advTm="8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923305-67A8-4B3B-9272-4A3E9C9C1EB0}"/>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FEB7A064-6E55-42E8-B9EB-7C3374B6D69C}"/>
              </a:ext>
            </a:extLst>
          </p:cNvPr>
          <p:cNvSpPr>
            <a:spLocks noGrp="1"/>
          </p:cNvSpPr>
          <p:nvPr>
            <p:ph idx="1"/>
          </p:nvPr>
        </p:nvSpPr>
        <p:spPr/>
        <p:txBody>
          <a:bodyPr>
            <a:normAutofit/>
          </a:bodyPr>
          <a:lstStyle/>
          <a:p>
            <a:pPr marL="0" indent="0" algn="ctr">
              <a:buNone/>
            </a:pPr>
            <a:r>
              <a:rPr kumimoji="1" lang="ja-JP" altLang="en-US" sz="4000" dirty="0">
                <a:latin typeface="UD Digi Kyokasho N-R" panose="02020400000000000000" pitchFamily="17" charset="-128"/>
                <a:ea typeface="UD Digi Kyokasho N-R" panose="02020400000000000000" pitchFamily="17" charset="-128"/>
              </a:rPr>
              <a:t>これからちゃんとしたものを作れるよう、がんばります。</a:t>
            </a:r>
            <a:endParaRPr kumimoji="1" lang="en-US" altLang="ja-JP" sz="4000" dirty="0">
              <a:latin typeface="UD Digi Kyokasho N-R" panose="02020400000000000000" pitchFamily="17" charset="-128"/>
              <a:ea typeface="UD Digi Kyokasho N-R" panose="02020400000000000000" pitchFamily="17" charset="-128"/>
            </a:endParaRPr>
          </a:p>
          <a:p>
            <a:endParaRPr lang="en-US" altLang="ja-JP" sz="4800" dirty="0">
              <a:latin typeface="UD Digi Kyokasho N-R" panose="02020400000000000000" pitchFamily="17" charset="-128"/>
              <a:ea typeface="UD Digi Kyokasho N-R" panose="02020400000000000000" pitchFamily="17" charset="-128"/>
            </a:endParaRPr>
          </a:p>
          <a:p>
            <a:r>
              <a:rPr kumimoji="1" lang="ja-JP" altLang="en-US" sz="4800" dirty="0">
                <a:latin typeface="UD Digi Kyokasho N-R" panose="02020400000000000000" pitchFamily="17" charset="-128"/>
                <a:ea typeface="UD Digi Kyokasho N-R" panose="02020400000000000000" pitchFamily="17" charset="-128"/>
              </a:rPr>
              <a:t>ご清聴、ありがとうございました。</a:t>
            </a:r>
          </a:p>
        </p:txBody>
      </p:sp>
      <p:pic>
        <p:nvPicPr>
          <p:cNvPr id="4" name="オーディオ 3">
            <a:hlinkClick r:id="" action="ppaction://media"/>
            <a:extLst>
              <a:ext uri="{FF2B5EF4-FFF2-40B4-BE49-F238E27FC236}">
                <a16:creationId xmlns:a16="http://schemas.microsoft.com/office/drawing/2014/main" id="{7F068208-8AA7-450F-9251-E19067D5D1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6035331"/>
      </p:ext>
    </p:extLst>
  </p:cSld>
  <p:clrMapOvr>
    <a:masterClrMapping/>
  </p:clrMapOvr>
  <mc:AlternateContent xmlns:mc="http://schemas.openxmlformats.org/markup-compatibility/2006" xmlns:p14="http://schemas.microsoft.com/office/powerpoint/2010/main">
    <mc:Choice Requires="p14">
      <p:transition spd="slow" p14:dur="2000" advTm="6749"/>
    </mc:Choice>
    <mc:Fallback xmlns="">
      <p:transition spd="slow" advTm="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68A285-D9F8-4F9D-8536-1A104E05CA4D}"/>
              </a:ext>
            </a:extLst>
          </p:cNvPr>
          <p:cNvSpPr>
            <a:spLocks noGrp="1"/>
          </p:cNvSpPr>
          <p:nvPr>
            <p:ph type="title" idx="4294967295"/>
          </p:nvPr>
        </p:nvSpPr>
        <p:spPr>
          <a:xfrm>
            <a:off x="786881" y="270588"/>
            <a:ext cx="10058400" cy="485192"/>
          </a:xfrm>
        </p:spPr>
        <p:txBody>
          <a:bodyPr>
            <a:noAutofit/>
          </a:bodyPr>
          <a:lstStyle/>
          <a:p>
            <a:r>
              <a:rPr kumimoji="1" lang="ja-JP" altLang="en-US" sz="3200" dirty="0">
                <a:solidFill>
                  <a:schemeClr val="tx1"/>
                </a:solidFill>
              </a:rPr>
              <a:t>参考文献（１）</a:t>
            </a:r>
          </a:p>
        </p:txBody>
      </p:sp>
      <p:sp>
        <p:nvSpPr>
          <p:cNvPr id="3" name="コンテンツ プレースホルダー 2">
            <a:extLst>
              <a:ext uri="{FF2B5EF4-FFF2-40B4-BE49-F238E27FC236}">
                <a16:creationId xmlns:a16="http://schemas.microsoft.com/office/drawing/2014/main" id="{F132A15D-B1CD-49F5-958E-F2A0FE4A0ECF}"/>
              </a:ext>
            </a:extLst>
          </p:cNvPr>
          <p:cNvSpPr>
            <a:spLocks noGrp="1"/>
          </p:cNvSpPr>
          <p:nvPr>
            <p:ph idx="4294967295"/>
          </p:nvPr>
        </p:nvSpPr>
        <p:spPr>
          <a:xfrm>
            <a:off x="786881" y="886408"/>
            <a:ext cx="10440956" cy="5525632"/>
          </a:xfrm>
        </p:spPr>
        <p:txBody>
          <a:bodyPr>
            <a:normAutofit/>
          </a:bodyPr>
          <a:lstStyle/>
          <a:p>
            <a:pPr marL="177800" indent="-177800">
              <a:lnSpc>
                <a:spcPct val="120000"/>
              </a:lnSpc>
              <a:spcBef>
                <a:spcPts val="0"/>
              </a:spcBef>
              <a:buFont typeface="Arial" panose="020B0604020202020204" pitchFamily="34" charset="0"/>
              <a:buChar char="•"/>
            </a:pPr>
            <a:r>
              <a:rPr lang="ja-JP" altLang="en-US" dirty="0">
                <a:solidFill>
                  <a:schemeClr val="tx1"/>
                </a:solidFill>
                <a:ea typeface="BIZ UDゴシック" panose="020B0400000000000000" pitchFamily="49" charset="-128"/>
              </a:rPr>
              <a:t>猪原敬介・松尾千佳・古屋美樹・沓澤糸</a:t>
            </a:r>
            <a:r>
              <a:rPr lang="en-US" altLang="ja-JP" dirty="0">
                <a:solidFill>
                  <a:schemeClr val="tx1"/>
                </a:solidFill>
                <a:ea typeface="BIZ UDゴシック" panose="020B0400000000000000" pitchFamily="49" charset="-128"/>
              </a:rPr>
              <a:t> (2021)</a:t>
            </a:r>
            <a:r>
              <a:rPr lang="ja-JP" altLang="en-US" dirty="0">
                <a:solidFill>
                  <a:schemeClr val="tx1"/>
                </a:solidFill>
                <a:ea typeface="BIZ UDゴシック" panose="020B0400000000000000" pitchFamily="49" charset="-128"/>
              </a:rPr>
              <a:t>「</a:t>
            </a:r>
            <a:r>
              <a:rPr lang="en-US" altLang="ja-JP" dirty="0">
                <a:solidFill>
                  <a:schemeClr val="tx1"/>
                </a:solidFill>
                <a:ea typeface="BIZ UDゴシック" panose="020B0400000000000000" pitchFamily="49" charset="-128"/>
              </a:rPr>
              <a:t>Yes/No</a:t>
            </a:r>
            <a:r>
              <a:rPr lang="ja-JP" altLang="en-US" dirty="0">
                <a:solidFill>
                  <a:schemeClr val="tx1"/>
                </a:solidFill>
                <a:ea typeface="BIZ UDゴシック" panose="020B0400000000000000" pitchFamily="49" charset="-128"/>
              </a:rPr>
              <a:t>型と多肢選択型語彙テストの差異</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読書指標との関連から</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心理学研究</a:t>
            </a:r>
            <a:r>
              <a:rPr lang="en-US" altLang="ja-JP" dirty="0">
                <a:solidFill>
                  <a:schemeClr val="tx1"/>
                </a:solidFill>
                <a:ea typeface="BIZ UDゴシック" panose="020B0400000000000000" pitchFamily="49" charset="-128"/>
              </a:rPr>
              <a:t>』91(6), 367-377.</a:t>
            </a:r>
          </a:p>
          <a:p>
            <a:pPr marL="177800" indent="-177800">
              <a:lnSpc>
                <a:spcPct val="120000"/>
              </a:lnSpc>
              <a:spcBef>
                <a:spcPts val="0"/>
              </a:spcBef>
              <a:buFont typeface="Arial" panose="020B0604020202020204" pitchFamily="34" charset="0"/>
              <a:buChar char="•"/>
            </a:pPr>
            <a:r>
              <a:rPr lang="ja-JP" altLang="en-US" dirty="0">
                <a:solidFill>
                  <a:schemeClr val="tx1"/>
                </a:solidFill>
                <a:ea typeface="BIZ UDゴシック" panose="020B0400000000000000" pitchFamily="49" charset="-128"/>
              </a:rPr>
              <a:t>小森和子・三國純子・近藤安月子 </a:t>
            </a:r>
            <a:r>
              <a:rPr lang="en-US" altLang="ja-JP" dirty="0">
                <a:solidFill>
                  <a:schemeClr val="tx1"/>
                </a:solidFill>
                <a:ea typeface="BIZ UDゴシック" panose="020B0400000000000000" pitchFamily="49" charset="-128"/>
              </a:rPr>
              <a:t>(2004)</a:t>
            </a:r>
            <a:r>
              <a:rPr lang="ja-JP" altLang="en-US" dirty="0">
                <a:solidFill>
                  <a:schemeClr val="tx1"/>
                </a:solidFill>
                <a:ea typeface="BIZ UDゴシック" panose="020B0400000000000000" pitchFamily="49" charset="-128"/>
              </a:rPr>
              <a:t>「文章理解を促進する語彙知識の量的側面　</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既知語率の閾値探索の試み</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a:t>
            </a:r>
            <a:r>
              <a:rPr lang="en-US" altLang="ja-JP" dirty="0">
                <a:solidFill>
                  <a:schemeClr val="tx1"/>
                </a:solidFill>
                <a:ea typeface="BIZ UDゴシック" panose="020B0400000000000000" pitchFamily="49" charset="-128"/>
              </a:rPr>
              <a:t>『</a:t>
            </a:r>
            <a:r>
              <a:rPr lang="ja-JP" altLang="en-US" dirty="0">
                <a:solidFill>
                  <a:schemeClr val="tx1"/>
                </a:solidFill>
                <a:ea typeface="BIZ UDゴシック" panose="020B0400000000000000" pitchFamily="49" charset="-128"/>
              </a:rPr>
              <a:t>日本語教育</a:t>
            </a:r>
            <a:r>
              <a:rPr lang="en-US" altLang="ja-JP" dirty="0">
                <a:solidFill>
                  <a:schemeClr val="tx1"/>
                </a:solidFill>
                <a:ea typeface="BIZ UDゴシック" panose="020B0400000000000000" pitchFamily="49" charset="-128"/>
              </a:rPr>
              <a:t>』125, 83-92.</a:t>
            </a:r>
          </a:p>
          <a:p>
            <a:pPr marL="180000" indent="-180000">
              <a:lnSpc>
                <a:spcPct val="120000"/>
              </a:lnSpc>
              <a:spcBef>
                <a:spcPts val="0"/>
              </a:spcBef>
              <a:buFont typeface="Arial" panose="020B0604020202020204" pitchFamily="34" charset="0"/>
              <a:buChar char="•"/>
            </a:pPr>
            <a:r>
              <a:rPr lang="en-US" altLang="ja-JP" sz="2100" dirty="0">
                <a:solidFill>
                  <a:schemeClr val="tx1"/>
                </a:solidFill>
                <a:ea typeface="BIZ UDゴシック" panose="020B0400000000000000" pitchFamily="49" charset="-128"/>
              </a:rPr>
              <a:t>Brown, D. (2008). Using a modified version of the Vocabulary Knowledge Scale to aid vocabulary development. </a:t>
            </a:r>
            <a:r>
              <a:rPr lang="en-US" altLang="ja-JP" sz="2100" i="1" dirty="0">
                <a:solidFill>
                  <a:schemeClr val="tx1"/>
                </a:solidFill>
                <a:ea typeface="BIZ UDゴシック" panose="020B0400000000000000" pitchFamily="49" charset="-128"/>
              </a:rPr>
              <a:t>The Language Teacher 32</a:t>
            </a:r>
            <a:r>
              <a:rPr lang="en-US" altLang="ja-JP" sz="2100" dirty="0">
                <a:solidFill>
                  <a:schemeClr val="tx1"/>
                </a:solidFill>
                <a:ea typeface="BIZ UDゴシック" panose="020B0400000000000000" pitchFamily="49" charset="-128"/>
              </a:rPr>
              <a:t>(12), 15-16. </a:t>
            </a:r>
          </a:p>
          <a:p>
            <a:pPr marL="180000" indent="-180000">
              <a:lnSpc>
                <a:spcPct val="120000"/>
              </a:lnSpc>
              <a:spcBef>
                <a:spcPts val="0"/>
              </a:spcBef>
              <a:buFont typeface="Arial" panose="020B0604020202020204" pitchFamily="34" charset="0"/>
              <a:buChar char="•"/>
            </a:pPr>
            <a:r>
              <a:rPr lang="en-US" altLang="ja-JP" sz="2100" dirty="0">
                <a:solidFill>
                  <a:schemeClr val="tx1"/>
                </a:solidFill>
                <a:ea typeface="BIZ UDゴシック" panose="020B0400000000000000" pitchFamily="49" charset="-128"/>
              </a:rPr>
              <a:t>Hu, M., &amp; Nation, I. S. P. (2000). Vocabulary density and reading comprehension. </a:t>
            </a:r>
            <a:r>
              <a:rPr lang="en-US" altLang="ja-JP" sz="2100" i="1" dirty="0">
                <a:solidFill>
                  <a:schemeClr val="tx1"/>
                </a:solidFill>
                <a:ea typeface="BIZ UDゴシック" panose="020B0400000000000000" pitchFamily="49" charset="-128"/>
              </a:rPr>
              <a:t>Reading in a Foreign Language, 13</a:t>
            </a:r>
            <a:r>
              <a:rPr lang="en-US" altLang="ja-JP" sz="2100" dirty="0">
                <a:solidFill>
                  <a:schemeClr val="tx1"/>
                </a:solidFill>
                <a:ea typeface="BIZ UDゴシック" panose="020B0400000000000000" pitchFamily="49" charset="-128"/>
              </a:rPr>
              <a:t>(1), 403-430. </a:t>
            </a:r>
          </a:p>
          <a:p>
            <a:pPr marL="180000" indent="-180000">
              <a:lnSpc>
                <a:spcPct val="120000"/>
              </a:lnSpc>
              <a:spcBef>
                <a:spcPts val="0"/>
              </a:spcBef>
              <a:buFont typeface="Arial" panose="020B0604020202020204" pitchFamily="34" charset="0"/>
              <a:buChar char="•"/>
            </a:pPr>
            <a:r>
              <a:rPr lang="en-US" altLang="ja-JP" sz="2100" dirty="0">
                <a:solidFill>
                  <a:schemeClr val="tx1"/>
                </a:solidFill>
                <a:ea typeface="BIZ UDゴシック" panose="020B0400000000000000" pitchFamily="49" charset="-128"/>
              </a:rPr>
              <a:t>Jeon, E. H., &amp; Yamashita, J. (2014). L2 reading comprehension and its correlates: A meta-analysis. </a:t>
            </a:r>
            <a:r>
              <a:rPr lang="en-US" altLang="ja-JP" sz="2100" i="1" dirty="0">
                <a:solidFill>
                  <a:schemeClr val="tx1"/>
                </a:solidFill>
                <a:ea typeface="BIZ UDゴシック" panose="020B0400000000000000" pitchFamily="49" charset="-128"/>
              </a:rPr>
              <a:t>Language Learning, 64</a:t>
            </a:r>
            <a:r>
              <a:rPr lang="en-US" altLang="ja-JP" sz="2100" dirty="0">
                <a:solidFill>
                  <a:schemeClr val="tx1"/>
                </a:solidFill>
                <a:ea typeface="BIZ UDゴシック" panose="020B0400000000000000" pitchFamily="49" charset="-128"/>
              </a:rPr>
              <a:t>(1), 160–212. </a:t>
            </a:r>
            <a:r>
              <a:rPr lang="en-US" altLang="ja-JP" sz="2100" dirty="0">
                <a:solidFill>
                  <a:schemeClr val="tx1"/>
                </a:solidFill>
                <a:ea typeface="BIZ UDゴシック" panose="020B0400000000000000" pitchFamily="49" charset="-128"/>
                <a:hlinkClick r:id="rId4"/>
              </a:rPr>
              <a:t>https://doi.org/10.1111/lang.12034</a:t>
            </a:r>
            <a:endParaRPr lang="en-US" altLang="ja-JP" sz="2100" dirty="0">
              <a:solidFill>
                <a:schemeClr val="tx1"/>
              </a:solidFill>
              <a:ea typeface="BIZ UDゴシック" panose="020B0400000000000000" pitchFamily="49" charset="-128"/>
            </a:endParaRPr>
          </a:p>
          <a:p>
            <a:pPr marL="180000" indent="-180000">
              <a:lnSpc>
                <a:spcPct val="120000"/>
              </a:lnSpc>
              <a:spcBef>
                <a:spcPts val="0"/>
              </a:spcBef>
              <a:buFont typeface="Arial" panose="020B0604020202020204" pitchFamily="34" charset="0"/>
              <a:buChar char="•"/>
            </a:pPr>
            <a:r>
              <a:rPr lang="en-GB" altLang="ja-JP" sz="2100" dirty="0">
                <a:solidFill>
                  <a:schemeClr val="tx1"/>
                </a:solidFill>
                <a:ea typeface="BIZ UDゴシック" panose="020B0400000000000000" pitchFamily="49" charset="-128"/>
              </a:rPr>
              <a:t>Laufer, B., &amp; Ravenhorst-Kalovski, G. C. (2010). Lexical threshold revisited: Lexical text coverage, learners’ vocabulary size and reading comprehension. </a:t>
            </a:r>
            <a:r>
              <a:rPr lang="en-GB" altLang="ja-JP" sz="2100" i="1" dirty="0">
                <a:solidFill>
                  <a:schemeClr val="tx1"/>
                </a:solidFill>
                <a:ea typeface="BIZ UDゴシック" panose="020B0400000000000000" pitchFamily="49" charset="-128"/>
              </a:rPr>
              <a:t>Reading in a Foreign Language, 22</a:t>
            </a:r>
            <a:r>
              <a:rPr lang="en-GB" altLang="ja-JP" sz="2100" dirty="0">
                <a:solidFill>
                  <a:schemeClr val="tx1"/>
                </a:solidFill>
                <a:ea typeface="BIZ UDゴシック" panose="020B0400000000000000" pitchFamily="49" charset="-128"/>
              </a:rPr>
              <a:t>(1), 15–30.</a:t>
            </a:r>
            <a:endParaRPr lang="en-US" altLang="ja-JP" sz="2100" dirty="0">
              <a:solidFill>
                <a:schemeClr val="tx1"/>
              </a:solidFill>
              <a:ea typeface="BIZ UDゴシック" panose="020B0400000000000000" pitchFamily="49" charset="-128"/>
            </a:endParaRPr>
          </a:p>
          <a:p>
            <a:pPr marL="180000" indent="-180000">
              <a:lnSpc>
                <a:spcPct val="120000"/>
              </a:lnSpc>
              <a:spcBef>
                <a:spcPts val="0"/>
              </a:spcBef>
              <a:buFont typeface="Arial" panose="020B0604020202020204" pitchFamily="34" charset="0"/>
              <a:buChar char="•"/>
            </a:pPr>
            <a:endParaRPr lang="ja-JP" altLang="ja-JP" sz="2100" dirty="0">
              <a:solidFill>
                <a:schemeClr val="tx1"/>
              </a:solidFill>
              <a:ea typeface="BIZ UDゴシック" panose="020B0400000000000000" pitchFamily="49" charset="-128"/>
            </a:endParaRPr>
          </a:p>
        </p:txBody>
      </p:sp>
      <p:pic>
        <p:nvPicPr>
          <p:cNvPr id="4" name="オーディオ 3">
            <a:hlinkClick r:id="" action="ppaction://media"/>
            <a:extLst>
              <a:ext uri="{FF2B5EF4-FFF2-40B4-BE49-F238E27FC236}">
                <a16:creationId xmlns:a16="http://schemas.microsoft.com/office/drawing/2014/main" id="{D718A143-01CC-4269-87B8-6AFA4E44E1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6522700"/>
      </p:ext>
    </p:extLst>
  </p:cSld>
  <p:clrMapOvr>
    <a:masterClrMapping/>
  </p:clrMapOvr>
  <mc:AlternateContent xmlns:mc="http://schemas.openxmlformats.org/markup-compatibility/2006" xmlns:p14="http://schemas.microsoft.com/office/powerpoint/2010/main">
    <mc:Choice Requires="p14">
      <p:transition spd="slow" p14:dur="2000" advTm="2098"/>
    </mc:Choice>
    <mc:Fallback xmlns="">
      <p:transition spd="slow" advTm="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68A285-D9F8-4F9D-8536-1A104E05CA4D}"/>
              </a:ext>
            </a:extLst>
          </p:cNvPr>
          <p:cNvSpPr>
            <a:spLocks noGrp="1"/>
          </p:cNvSpPr>
          <p:nvPr>
            <p:ph type="title" idx="4294967295"/>
          </p:nvPr>
        </p:nvSpPr>
        <p:spPr>
          <a:xfrm>
            <a:off x="786881" y="270588"/>
            <a:ext cx="10058400" cy="485192"/>
          </a:xfrm>
        </p:spPr>
        <p:txBody>
          <a:bodyPr>
            <a:noAutofit/>
          </a:bodyPr>
          <a:lstStyle/>
          <a:p>
            <a:r>
              <a:rPr kumimoji="1" lang="ja-JP" altLang="en-US" sz="3200" dirty="0">
                <a:solidFill>
                  <a:schemeClr val="tx1"/>
                </a:solidFill>
              </a:rPr>
              <a:t>参考文献（２）</a:t>
            </a:r>
          </a:p>
        </p:txBody>
      </p:sp>
      <p:sp>
        <p:nvSpPr>
          <p:cNvPr id="3" name="コンテンツ プレースホルダー 2">
            <a:extLst>
              <a:ext uri="{FF2B5EF4-FFF2-40B4-BE49-F238E27FC236}">
                <a16:creationId xmlns:a16="http://schemas.microsoft.com/office/drawing/2014/main" id="{F132A15D-B1CD-49F5-958E-F2A0FE4A0ECF}"/>
              </a:ext>
            </a:extLst>
          </p:cNvPr>
          <p:cNvSpPr>
            <a:spLocks noGrp="1"/>
          </p:cNvSpPr>
          <p:nvPr>
            <p:ph idx="4294967295"/>
          </p:nvPr>
        </p:nvSpPr>
        <p:spPr>
          <a:xfrm>
            <a:off x="786881" y="886408"/>
            <a:ext cx="10440956" cy="5525632"/>
          </a:xfrm>
        </p:spPr>
        <p:txBody>
          <a:bodyPr>
            <a:normAutofit/>
          </a:bodyPr>
          <a:lstStyle/>
          <a:p>
            <a:pPr marL="180000" indent="-180000">
              <a:lnSpc>
                <a:spcPct val="120000"/>
              </a:lnSpc>
              <a:spcBef>
                <a:spcPts val="0"/>
              </a:spcBef>
              <a:buFont typeface="Arial" panose="020B0604020202020204" pitchFamily="34" charset="0"/>
              <a:buChar char="•"/>
            </a:pPr>
            <a:r>
              <a:rPr lang="en-US" altLang="ja-JP" dirty="0">
                <a:solidFill>
                  <a:schemeClr val="tx1"/>
                </a:solidFill>
                <a:ea typeface="BIZ UDゴシック" panose="020B0400000000000000" pitchFamily="49" charset="-128"/>
              </a:rPr>
              <a:t>Matsushita, T. (2011). Is the vocabulary learning burden of Japanese really  heavier than that of English? The 17th Biennial Conference of the Japanese Studies Association of Australia. University of Melbourne, Melbourne, Australia, 6 July 2011. </a:t>
            </a:r>
          </a:p>
          <a:p>
            <a:pPr marL="177800" indent="-177800">
              <a:lnSpc>
                <a:spcPct val="120000"/>
              </a:lnSpc>
              <a:spcBef>
                <a:spcPts val="0"/>
              </a:spcBef>
              <a:buFont typeface="Arial" panose="020B0604020202020204" pitchFamily="34" charset="0"/>
              <a:buChar char="•"/>
            </a:pPr>
            <a:r>
              <a:rPr lang="en-US" altLang="ja-JP" dirty="0">
                <a:solidFill>
                  <a:schemeClr val="tx1"/>
                </a:solidFill>
                <a:ea typeface="BIZ UDゴシック" panose="020B0400000000000000" pitchFamily="49" charset="-128"/>
              </a:rPr>
              <a:t>Matsushita, T. (2012). In What Order Should Learners Learn Japanese Vocabulary? A Corpus-based Approach. PhD dissertation, Victoria University of Wellington.</a:t>
            </a:r>
          </a:p>
          <a:p>
            <a:pPr marL="177800" indent="-177800">
              <a:lnSpc>
                <a:spcPct val="120000"/>
              </a:lnSpc>
              <a:spcBef>
                <a:spcPts val="0"/>
              </a:spcBef>
              <a:buFont typeface="Arial" panose="020B0604020202020204" pitchFamily="34" charset="0"/>
              <a:buChar char="•"/>
            </a:pPr>
            <a:r>
              <a:rPr lang="de-DE" altLang="ja-JP" dirty="0">
                <a:solidFill>
                  <a:schemeClr val="tx1"/>
                </a:solidFill>
                <a:ea typeface="BIZ UDゴシック" panose="020B0400000000000000" pitchFamily="49" charset="-128"/>
              </a:rPr>
              <a:t>Matsushita (2014). </a:t>
            </a:r>
            <a:r>
              <a:rPr lang="en-US" altLang="ja-JP" dirty="0">
                <a:solidFill>
                  <a:schemeClr val="tx1"/>
                </a:solidFill>
                <a:ea typeface="BIZ UDゴシック" panose="020B0400000000000000" pitchFamily="49" charset="-128"/>
              </a:rPr>
              <a:t>How is the relationship between vocabulary knowledge and reading comprehension? A case of Japanese. AILA World Congress 2014, Brisbane, 15 August 2014</a:t>
            </a:r>
            <a:endParaRPr lang="de-DE" altLang="ja-JP" dirty="0">
              <a:solidFill>
                <a:schemeClr val="tx1"/>
              </a:solidFill>
              <a:ea typeface="BIZ UDゴシック" panose="020B0400000000000000" pitchFamily="49" charset="-128"/>
            </a:endParaRPr>
          </a:p>
          <a:p>
            <a:pPr marL="177800" indent="-177800">
              <a:lnSpc>
                <a:spcPct val="120000"/>
              </a:lnSpc>
              <a:spcBef>
                <a:spcPts val="0"/>
              </a:spcBef>
              <a:buFont typeface="Arial" panose="020B0604020202020204" pitchFamily="34" charset="0"/>
              <a:buChar char="•"/>
            </a:pPr>
            <a:r>
              <a:rPr lang="de-DE" altLang="ja-JP" dirty="0">
                <a:solidFill>
                  <a:schemeClr val="tx1"/>
                </a:solidFill>
                <a:ea typeface="BIZ UDゴシック" panose="020B0400000000000000" pitchFamily="49" charset="-128"/>
              </a:rPr>
              <a:t>Paribakht, T. S. &amp; Wesche, M.B. (1993). </a:t>
            </a:r>
            <a:r>
              <a:rPr lang="en-US" altLang="ja-JP" dirty="0">
                <a:solidFill>
                  <a:schemeClr val="tx1"/>
                </a:solidFill>
                <a:ea typeface="BIZ UDゴシック" panose="020B0400000000000000" pitchFamily="49" charset="-128"/>
              </a:rPr>
              <a:t>Reading comprehension and second language development in a comprehension-based ESL program. </a:t>
            </a:r>
            <a:r>
              <a:rPr lang="en-US" altLang="ja-JP" i="1" dirty="0">
                <a:solidFill>
                  <a:schemeClr val="tx1"/>
                </a:solidFill>
                <a:ea typeface="BIZ UDゴシック" panose="020B0400000000000000" pitchFamily="49" charset="-128"/>
              </a:rPr>
              <a:t>TESL Canada Journal, 11</a:t>
            </a:r>
            <a:r>
              <a:rPr lang="en-US" altLang="ja-JP" dirty="0">
                <a:solidFill>
                  <a:schemeClr val="tx1"/>
                </a:solidFill>
                <a:ea typeface="BIZ UDゴシック" panose="020B0400000000000000" pitchFamily="49" charset="-128"/>
              </a:rPr>
              <a:t>(1), 9-29. </a:t>
            </a:r>
            <a:endParaRPr lang="ja-JP" altLang="en-US" dirty="0">
              <a:solidFill>
                <a:schemeClr val="tx1"/>
              </a:solidFill>
              <a:ea typeface="BIZ UDゴシック" panose="020B0400000000000000" pitchFamily="49" charset="-128"/>
            </a:endParaRPr>
          </a:p>
        </p:txBody>
      </p:sp>
      <p:pic>
        <p:nvPicPr>
          <p:cNvPr id="4" name="オーディオ 3">
            <a:hlinkClick r:id="" action="ppaction://media"/>
            <a:extLst>
              <a:ext uri="{FF2B5EF4-FFF2-40B4-BE49-F238E27FC236}">
                <a16:creationId xmlns:a16="http://schemas.microsoft.com/office/drawing/2014/main" id="{845A8AA3-592E-44F5-B2A2-607ABEE8B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1642171"/>
      </p:ext>
    </p:extLst>
  </p:cSld>
  <p:clrMapOvr>
    <a:masterClrMapping/>
  </p:clrMapOvr>
  <mc:AlternateContent xmlns:mc="http://schemas.openxmlformats.org/markup-compatibility/2006" xmlns:p14="http://schemas.microsoft.com/office/powerpoint/2010/main">
    <mc:Choice Requires="p14">
      <p:transition spd="slow" p14:dur="2000" advTm="749"/>
    </mc:Choice>
    <mc:Fallback xmlns="">
      <p:transition spd="slow" advTm="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C8ADC7-A098-4950-815B-E455B251FF25}"/>
              </a:ext>
            </a:extLst>
          </p:cNvPr>
          <p:cNvSpPr>
            <a:spLocks noGrp="1"/>
          </p:cNvSpPr>
          <p:nvPr>
            <p:ph type="title"/>
          </p:nvPr>
        </p:nvSpPr>
        <p:spPr>
          <a:xfrm>
            <a:off x="1315615" y="423081"/>
            <a:ext cx="10058400" cy="1131650"/>
          </a:xfrm>
        </p:spPr>
        <p:txBody>
          <a:bodyPr>
            <a:normAutofit/>
          </a:bodyPr>
          <a:lstStyle/>
          <a:p>
            <a:r>
              <a:rPr lang="ja-JP" altLang="en-US" dirty="0">
                <a:solidFill>
                  <a:schemeClr val="tx1"/>
                </a:solidFill>
                <a:latin typeface="UD デジタル 教科書体 N-R" panose="02020400000000000000" pitchFamily="17" charset="-128"/>
                <a:ea typeface="UD デジタル 教科書体 N-R" panose="02020400000000000000" pitchFamily="17" charset="-128"/>
              </a:rPr>
              <a:t>読解力における語彙力の位置づけ</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ー 2">
            <a:extLst>
              <a:ext uri="{FF2B5EF4-FFF2-40B4-BE49-F238E27FC236}">
                <a16:creationId xmlns:a16="http://schemas.microsoft.com/office/drawing/2014/main" id="{DE767B5D-1D52-4D72-AE2B-19BECDC09104}"/>
              </a:ext>
            </a:extLst>
          </p:cNvPr>
          <p:cNvSpPr>
            <a:spLocks noGrp="1"/>
          </p:cNvSpPr>
          <p:nvPr>
            <p:ph idx="1"/>
          </p:nvPr>
        </p:nvSpPr>
        <p:spPr>
          <a:xfrm>
            <a:off x="1170990" y="1791478"/>
            <a:ext cx="10058400" cy="4643441"/>
          </a:xfrm>
        </p:spPr>
        <p:txBody>
          <a:bodyPr>
            <a:normAutofit/>
          </a:bodyPr>
          <a:lstStyle/>
          <a:p>
            <a:pPr marL="0" indent="0">
              <a:buNone/>
            </a:pPr>
            <a:r>
              <a:rPr kumimoji="1" lang="ja-JP" altLang="en-US" sz="2800" dirty="0">
                <a:solidFill>
                  <a:schemeClr val="tx1"/>
                </a:solidFill>
                <a:latin typeface="UD デジタル 教科書体 N-R" panose="02020400000000000000" pitchFamily="17" charset="-128"/>
                <a:ea typeface="UD デジタル 教科書体 N-R" panose="02020400000000000000" pitchFamily="17" charset="-128"/>
              </a:rPr>
              <a:t>一言で言えば</a:t>
            </a:r>
            <a:r>
              <a:rPr lang="en-US" altLang="ja-JP" sz="28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2800" dirty="0">
                <a:solidFill>
                  <a:schemeClr val="tx1"/>
                </a:solidFill>
                <a:latin typeface="UD デジタル 教科書体 N-R" panose="02020400000000000000" pitchFamily="17" charset="-128"/>
                <a:ea typeface="UD デジタル 教科書体 N-R" panose="02020400000000000000" pitchFamily="17" charset="-128"/>
              </a:rPr>
              <a:t>　</a:t>
            </a:r>
            <a:endParaRPr kumimoji="1" lang="en-US" altLang="ja-JP" sz="2800" dirty="0">
              <a:solidFill>
                <a:schemeClr val="tx1"/>
              </a:solidFill>
              <a:latin typeface="UD デジタル 教科書体 N-R" panose="02020400000000000000" pitchFamily="17" charset="-128"/>
              <a:ea typeface="UD デジタル 教科書体 N-R" panose="02020400000000000000" pitchFamily="17" charset="-128"/>
            </a:endParaRPr>
          </a:p>
          <a:p>
            <a:pPr marL="449263" indent="-449263">
              <a:buNone/>
            </a:pPr>
            <a:r>
              <a:rPr kumimoji="1" lang="en-US" altLang="ja-JP" sz="2400" dirty="0">
                <a:solidFill>
                  <a:srgbClr val="7030A0"/>
                </a:solidFill>
                <a:latin typeface="UD デジタル 教科書体 N-R" panose="02020400000000000000" pitchFamily="17" charset="-128"/>
                <a:ea typeface="UD デジタル 教科書体 N-R" panose="02020400000000000000" pitchFamily="17" charset="-128"/>
              </a:rPr>
              <a:t>Q</a:t>
            </a:r>
            <a:r>
              <a:rPr kumimoji="1" lang="ja-JP" altLang="en-US" sz="2400" dirty="0">
                <a:solidFill>
                  <a:srgbClr val="7030A0"/>
                </a:solidFill>
                <a:latin typeface="UD デジタル 教科書体 N-R" panose="02020400000000000000" pitchFamily="17" charset="-128"/>
                <a:ea typeface="UD デジタル 教科書体 N-R" panose="02020400000000000000" pitchFamily="17" charset="-128"/>
              </a:rPr>
              <a:t>．第二言語の読解力を構成する下位能力には何がありますか。</a:t>
            </a:r>
            <a:endParaRPr kumimoji="1" lang="en-US" altLang="ja-JP" sz="2400" dirty="0">
              <a:solidFill>
                <a:srgbClr val="7030A0"/>
              </a:solidFill>
              <a:latin typeface="UD デジタル 教科書体 N-R" panose="02020400000000000000" pitchFamily="17" charset="-128"/>
              <a:ea typeface="UD デジタル 教科書体 N-R" panose="02020400000000000000" pitchFamily="17" charset="-128"/>
            </a:endParaRPr>
          </a:p>
          <a:p>
            <a:pPr marL="449263" indent="-449263">
              <a:buNone/>
            </a:pPr>
            <a:r>
              <a:rPr lang="ja-JP" altLang="en-US" sz="2400" dirty="0">
                <a:solidFill>
                  <a:srgbClr val="7030A0"/>
                </a:solidFill>
                <a:latin typeface="UD デジタル 教科書体 N-R" panose="02020400000000000000" pitchFamily="17" charset="-128"/>
                <a:ea typeface="UD デジタル 教科書体 N-R" panose="02020400000000000000" pitchFamily="17" charset="-128"/>
              </a:rPr>
              <a:t>　 </a:t>
            </a:r>
            <a:r>
              <a:rPr kumimoji="1" lang="ja-JP" altLang="en-US" sz="2400" dirty="0">
                <a:solidFill>
                  <a:srgbClr val="7030A0"/>
                </a:solidFill>
                <a:latin typeface="UD デジタル 教科書体 N-R" panose="02020400000000000000" pitchFamily="17" charset="-128"/>
                <a:ea typeface="UD デジタル 教科書体 N-R" panose="02020400000000000000" pitchFamily="17" charset="-128"/>
              </a:rPr>
              <a:t>読解以外の能力で読解力を予測するとしたら、何をテストしますか。</a:t>
            </a:r>
            <a:endParaRPr kumimoji="1" lang="en-US" altLang="ja-JP" sz="2400" dirty="0">
              <a:solidFill>
                <a:srgbClr val="7030A0"/>
              </a:solidFill>
              <a:latin typeface="UD デジタル 教科書体 N-R" panose="02020400000000000000" pitchFamily="17" charset="-128"/>
              <a:ea typeface="UD デジタル 教科書体 N-R" panose="02020400000000000000" pitchFamily="17" charset="-128"/>
            </a:endParaRPr>
          </a:p>
          <a:p>
            <a:pPr marL="0" indent="0">
              <a:buNone/>
            </a:pPr>
            <a:r>
              <a:rPr kumimoji="1" lang="en-US" altLang="ja-JP" sz="2400" u="sng" dirty="0">
                <a:solidFill>
                  <a:schemeClr val="tx1"/>
                </a:solidFill>
                <a:latin typeface="UD デジタル 教科書体 N-R" panose="02020400000000000000" pitchFamily="17" charset="-128"/>
                <a:ea typeface="UD デジタル 教科書体 N-R" panose="02020400000000000000" pitchFamily="17" charset="-128"/>
              </a:rPr>
              <a:t>Jeon &amp; Yamashita (2014)</a:t>
            </a:r>
            <a:endParaRPr lang="en-US" altLang="ja-JP" sz="2400" u="sng"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ct val="50000"/>
              </a:lnSpc>
              <a:buNone/>
            </a:pP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メタ分析：</a:t>
            </a:r>
            <a:r>
              <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rPr>
              <a:t>4000</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以上の論文から基準を満たした</a:t>
            </a:r>
            <a:r>
              <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rPr>
              <a:t>59</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論文を選んで再分析</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ct val="50000"/>
              </a:lnSpc>
              <a:buNone/>
            </a:pP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（ただし、日本語を対象にしている論文は１本だけ）</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lnSpc>
                <a:spcPts val="4000"/>
              </a:lnSpc>
              <a:spcAft>
                <a:spcPts val="0"/>
              </a:spcAft>
              <a:buNone/>
            </a:pP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符号化 </a:t>
            </a:r>
            <a:r>
              <a:rPr lang="en-US" altLang="ja-JP" sz="2800" b="1" dirty="0">
                <a:solidFill>
                  <a:schemeClr val="tx1"/>
                </a:solidFill>
                <a:latin typeface="UD デジタル 教科書体 N-R" panose="02020400000000000000" pitchFamily="17" charset="-128"/>
                <a:ea typeface="UD デジタル 教科書体 N-R" panose="02020400000000000000" pitchFamily="17" charset="-128"/>
              </a:rPr>
              <a:t>decoding</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（音韻処理）</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音韻認識</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正書法（スペリング）知識</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形態素の知識</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、理解</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語彙</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量、</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聴解力</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文法力</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第１言語の読解力</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作業記憶</a:t>
            </a:r>
            <a:r>
              <a:rPr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ja-JP" sz="2800" b="1" dirty="0">
                <a:solidFill>
                  <a:schemeClr val="tx1"/>
                </a:solidFill>
                <a:latin typeface="UD デジタル 教科書体 N-R" panose="02020400000000000000" pitchFamily="17" charset="-128"/>
                <a:ea typeface="UD デジタル 教科書体 N-R" panose="02020400000000000000" pitchFamily="17" charset="-128"/>
              </a:rPr>
              <a:t>メタ認知</a:t>
            </a:r>
            <a:endParaRPr lang="ja-JP" altLang="ja-JP" sz="2800" dirty="0">
              <a:solidFill>
                <a:schemeClr val="tx1"/>
              </a:solidFill>
              <a:latin typeface="UD デジタル 教科書体 N-R" panose="02020400000000000000" pitchFamily="17" charset="-128"/>
              <a:ea typeface="UD デジタル 教科書体 N-R" panose="02020400000000000000" pitchFamily="17" charset="-128"/>
            </a:endParaRPr>
          </a:p>
          <a:p>
            <a:endParaRPr lang="en-US" altLang="ja-JP" dirty="0"/>
          </a:p>
          <a:p>
            <a:endParaRPr lang="en-US" altLang="ja-JP" dirty="0"/>
          </a:p>
          <a:p>
            <a:endParaRPr kumimoji="1" lang="ja-JP" altLang="en-US" dirty="0"/>
          </a:p>
        </p:txBody>
      </p:sp>
      <p:sp>
        <p:nvSpPr>
          <p:cNvPr id="4" name="テキスト ボックス 3">
            <a:extLst>
              <a:ext uri="{FF2B5EF4-FFF2-40B4-BE49-F238E27FC236}">
                <a16:creationId xmlns:a16="http://schemas.microsoft.com/office/drawing/2014/main" id="{FDBA0615-74A0-458F-A361-F3E16947603C}"/>
              </a:ext>
            </a:extLst>
          </p:cNvPr>
          <p:cNvSpPr txBox="1"/>
          <p:nvPr/>
        </p:nvSpPr>
        <p:spPr>
          <a:xfrm>
            <a:off x="3900194" y="1772819"/>
            <a:ext cx="7473821"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語彙力以外の要素も重要だが、語彙力は重要</a:t>
            </a:r>
            <a:endParaRPr kumimoji="1" lang="ja-JP" altLang="en-US" sz="2800" dirty="0"/>
          </a:p>
        </p:txBody>
      </p:sp>
      <p:pic>
        <p:nvPicPr>
          <p:cNvPr id="5" name="オーディオ 4">
            <a:hlinkClick r:id="" action="ppaction://media"/>
            <a:extLst>
              <a:ext uri="{FF2B5EF4-FFF2-40B4-BE49-F238E27FC236}">
                <a16:creationId xmlns:a16="http://schemas.microsoft.com/office/drawing/2014/main" id="{FDA6D838-C9BB-4E01-BFB2-4AC55AD850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13359864"/>
      </p:ext>
    </p:extLst>
  </p:cSld>
  <p:clrMapOvr>
    <a:masterClrMapping/>
  </p:clrMapOvr>
  <mc:AlternateContent xmlns:mc="http://schemas.openxmlformats.org/markup-compatibility/2006" xmlns:p14="http://schemas.microsoft.com/office/powerpoint/2010/main">
    <mc:Choice Requires="p14">
      <p:transition spd="slow" p14:dur="2000" advTm="50227"/>
    </mc:Choice>
    <mc:Fallback xmlns="">
      <p:transition spd="slow" advTm="5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1519" y="408238"/>
            <a:ext cx="8229600" cy="1143000"/>
          </a:xfrm>
        </p:spPr>
        <p:txBody>
          <a:bodyPr>
            <a:noAutofit/>
          </a:bodyPr>
          <a:lstStyle/>
          <a:p>
            <a:r>
              <a:rPr kumimoji="1" lang="ja-JP" altLang="en-US" sz="3600" dirty="0">
                <a:solidFill>
                  <a:srgbClr val="7030A0"/>
                </a:solidFill>
                <a:latin typeface="UD デジタル 教科書体 N-R" panose="02020400000000000000" pitchFamily="17" charset="-128"/>
                <a:ea typeface="UD デジタル 教科書体 N-R" panose="02020400000000000000" pitchFamily="17" charset="-128"/>
              </a:rPr>
              <a:t>第二言語の読解力を構成する下位能力</a:t>
            </a:r>
            <a:br>
              <a:rPr kumimoji="1" lang="en-US" altLang="ja-JP" sz="3600" dirty="0">
                <a:solidFill>
                  <a:srgbClr val="7030A0"/>
                </a:solidFill>
                <a:latin typeface="UD デジタル 教科書体 N-R" panose="02020400000000000000" pitchFamily="17" charset="-128"/>
                <a:ea typeface="UD デジタル 教科書体 N-R" panose="02020400000000000000" pitchFamily="17" charset="-128"/>
              </a:rPr>
            </a:br>
            <a:r>
              <a:rPr kumimoji="1" lang="en-US" altLang="ja-JP" sz="3600" dirty="0"/>
              <a:t>Jeon &amp; Yamashita (2014)</a:t>
            </a:r>
            <a:endParaRPr lang="ja-JP" altLang="en-US" sz="7200" dirty="0">
              <a:latin typeface="+mj-ea"/>
            </a:endParaRPr>
          </a:p>
        </p:txBody>
      </p:sp>
      <p:graphicFrame>
        <p:nvGraphicFramePr>
          <p:cNvPr id="6" name="コンテンツ プレースホルダ 3"/>
          <p:cNvGraphicFramePr>
            <a:graphicFrameLocks/>
          </p:cNvGraphicFramePr>
          <p:nvPr>
            <p:extLst>
              <p:ext uri="{D42A27DB-BD31-4B8C-83A1-F6EECF244321}">
                <p14:modId xmlns:p14="http://schemas.microsoft.com/office/powerpoint/2010/main" val="2521859517"/>
              </p:ext>
            </p:extLst>
          </p:nvPr>
        </p:nvGraphicFramePr>
        <p:xfrm>
          <a:off x="1203648" y="1763487"/>
          <a:ext cx="8229601" cy="4548326"/>
        </p:xfrm>
        <a:graphic>
          <a:graphicData uri="http://schemas.openxmlformats.org/drawingml/2006/table">
            <a:tbl>
              <a:tblPr firstRow="1" bandRow="1">
                <a:tableStyleId>{5940675A-B579-460E-94D1-54222C63F5DA}</a:tableStyleId>
              </a:tblPr>
              <a:tblGrid>
                <a:gridCol w="4497356">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gridCol w="1268963">
                  <a:extLst>
                    <a:ext uri="{9D8B030D-6E8A-4147-A177-3AD203B41FA5}">
                      <a16:colId xmlns:a16="http://schemas.microsoft.com/office/drawing/2014/main" val="20002"/>
                    </a:ext>
                  </a:extLst>
                </a:gridCol>
                <a:gridCol w="1418254">
                  <a:extLst>
                    <a:ext uri="{9D8B030D-6E8A-4147-A177-3AD203B41FA5}">
                      <a16:colId xmlns:a16="http://schemas.microsoft.com/office/drawing/2014/main" val="20003"/>
                    </a:ext>
                  </a:extLst>
                </a:gridCol>
              </a:tblGrid>
              <a:tr h="447868">
                <a:tc>
                  <a:txBody>
                    <a:bodyPr/>
                    <a:lstStyle/>
                    <a:p>
                      <a:pPr marL="0" algn="ctr" defTabSz="914400" rtl="0" eaLnBrk="1" fontAlgn="ctr" latinLnBrk="0" hangingPunct="1"/>
                      <a:r>
                        <a:rPr kumimoji="1" lang="ja-JP" altLang="en-US" sz="2100" b="1" i="0" u="none" strike="noStrike" kern="1200" cap="none" normalizeH="0" baseline="0" dirty="0">
                          <a:ln>
                            <a:noFill/>
                          </a:ln>
                          <a:solidFill>
                            <a:schemeClr val="tx1"/>
                          </a:solidFill>
                          <a:effectLst/>
                          <a:latin typeface="Calibri" pitchFamily="34" charset="0"/>
                          <a:ea typeface="ＭＳ Ｐゴシック" pitchFamily="34" charset="-128"/>
                          <a:cs typeface="+mn-cs"/>
                        </a:rPr>
                        <a:t>読解力の構成素</a:t>
                      </a:r>
                      <a:endParaRPr kumimoji="1" lang="en-US" altLang="ja-JP" sz="2100" b="1" i="0" u="none" strike="noStrike" kern="1200" cap="none" normalizeH="0" baseline="0" dirty="0">
                        <a:ln>
                          <a:noFill/>
                        </a:ln>
                        <a:solidFill>
                          <a:schemeClr val="tx1"/>
                        </a:solidFill>
                        <a:effectLst/>
                        <a:latin typeface="Calibri" pitchFamily="34" charset="0"/>
                        <a:ea typeface="ＭＳ Ｐゴシック" pitchFamily="34" charset="-128"/>
                        <a:cs typeface="+mn-cs"/>
                      </a:endParaRPr>
                    </a:p>
                  </a:txBody>
                  <a:tcPr marL="7144" marR="7144" marT="7144" marB="0" anchor="ctr"/>
                </a:tc>
                <a:tc>
                  <a:txBody>
                    <a:bodyPr/>
                    <a:lstStyle/>
                    <a:p>
                      <a:pPr marL="0" algn="ctr" defTabSz="914400" rtl="0" eaLnBrk="1" fontAlgn="ctr" latinLnBrk="0" hangingPunct="1"/>
                      <a:r>
                        <a:rPr kumimoji="1" lang="ja-JP" altLang="en-US" sz="1400" b="0" i="0" u="none" strike="noStrike" kern="1200" cap="none" normalizeH="0" baseline="0" dirty="0">
                          <a:ln>
                            <a:noFill/>
                          </a:ln>
                          <a:solidFill>
                            <a:schemeClr val="tx1"/>
                          </a:solidFill>
                          <a:effectLst/>
                          <a:latin typeface="Calibri" pitchFamily="34" charset="0"/>
                          <a:ea typeface="ＭＳ Ｐゴシック" pitchFamily="34" charset="-128"/>
                          <a:cs typeface="+mn-cs"/>
                        </a:rPr>
                        <a:t>対象論文数</a:t>
                      </a:r>
                      <a:endParaRPr kumimoji="1" lang="en-US" altLang="ja-JP" sz="1400" b="0" i="0" u="none" strike="noStrike" kern="1200" cap="none" normalizeH="0" baseline="0" dirty="0">
                        <a:ln>
                          <a:noFill/>
                        </a:ln>
                        <a:solidFill>
                          <a:schemeClr val="tx1"/>
                        </a:solidFill>
                        <a:effectLst/>
                        <a:latin typeface="Calibri" pitchFamily="34" charset="0"/>
                        <a:ea typeface="ＭＳ Ｐゴシック" pitchFamily="34" charset="-128"/>
                        <a:cs typeface="+mn-cs"/>
                      </a:endParaRPr>
                    </a:p>
                  </a:txBody>
                  <a:tcPr marL="7144" marR="7144" marT="7144" marB="0" anchor="ctr"/>
                </a:tc>
                <a:tc>
                  <a:txBody>
                    <a:bodyPr/>
                    <a:lstStyle/>
                    <a:p>
                      <a:pPr marL="0" algn="ctr" defTabSz="914400" rtl="0" eaLnBrk="1" fontAlgn="ctr" latinLnBrk="0" hangingPunct="1"/>
                      <a:r>
                        <a:rPr kumimoji="1" lang="ja-JP" altLang="en-US" sz="2100" b="1" i="0" u="none" strike="noStrike" kern="1200" cap="none" normalizeH="0" baseline="0" dirty="0">
                          <a:ln>
                            <a:noFill/>
                          </a:ln>
                          <a:solidFill>
                            <a:schemeClr val="tx1"/>
                          </a:solidFill>
                          <a:effectLst/>
                          <a:latin typeface="Calibri" pitchFamily="34" charset="0"/>
                          <a:ea typeface="ＭＳ Ｐゴシック" pitchFamily="34" charset="-128"/>
                          <a:cs typeface="+mn-cs"/>
                        </a:rPr>
                        <a:t>相関</a:t>
                      </a:r>
                      <a:endParaRPr kumimoji="1" lang="en-US" altLang="ja-JP" sz="2100" b="1" i="0" u="none" strike="noStrike" kern="1200" cap="none" normalizeH="0" baseline="0" dirty="0">
                        <a:ln>
                          <a:noFill/>
                        </a:ln>
                        <a:solidFill>
                          <a:schemeClr val="tx1"/>
                        </a:solidFill>
                        <a:effectLst/>
                        <a:latin typeface="Calibri" pitchFamily="34" charset="0"/>
                        <a:ea typeface="ＭＳ Ｐゴシック" pitchFamily="34" charset="-128"/>
                        <a:cs typeface="+mn-cs"/>
                      </a:endParaRPr>
                    </a:p>
                  </a:txBody>
                  <a:tcPr marL="7144" marR="7144" marT="7144" marB="0" anchor="ctr"/>
                </a:tc>
                <a:tc>
                  <a:txBody>
                    <a:bodyPr/>
                    <a:lstStyle/>
                    <a:p>
                      <a:pPr marL="0" algn="ctr" defTabSz="914400" rtl="0" eaLnBrk="1" fontAlgn="ctr" latinLnBrk="0" hangingPunct="1"/>
                      <a:r>
                        <a:rPr kumimoji="1" lang="en-US" altLang="ja-JP" sz="1400" b="0" i="0" u="none" strike="noStrike" kern="1200" cap="none" normalizeH="0" baseline="0" dirty="0">
                          <a:ln>
                            <a:noFill/>
                          </a:ln>
                          <a:solidFill>
                            <a:schemeClr val="tx1"/>
                          </a:solidFill>
                          <a:effectLst/>
                          <a:latin typeface="Calibri" pitchFamily="34" charset="0"/>
                          <a:ea typeface="ＭＳ Ｐゴシック" pitchFamily="34" charset="-128"/>
                          <a:cs typeface="+mn-cs"/>
                        </a:rPr>
                        <a:t>95%</a:t>
                      </a:r>
                      <a:r>
                        <a:rPr kumimoji="1" lang="ja-JP" altLang="en-US" sz="1400" b="0" i="0" u="none" strike="noStrike" kern="1200" cap="none" normalizeH="0" baseline="0" dirty="0">
                          <a:ln>
                            <a:noFill/>
                          </a:ln>
                          <a:solidFill>
                            <a:schemeClr val="tx1"/>
                          </a:solidFill>
                          <a:effectLst/>
                          <a:latin typeface="Calibri" pitchFamily="34" charset="0"/>
                          <a:ea typeface="ＭＳ Ｐゴシック" pitchFamily="34" charset="-128"/>
                          <a:cs typeface="+mn-cs"/>
                        </a:rPr>
                        <a:t>信頼区間</a:t>
                      </a:r>
                      <a:r>
                        <a:rPr kumimoji="1" lang="en-US" altLang="ja-JP" sz="2100" b="0" i="0" u="none" strike="noStrike" kern="1200" cap="none" normalizeH="0" baseline="0" dirty="0">
                          <a:ln>
                            <a:noFill/>
                          </a:ln>
                          <a:solidFill>
                            <a:schemeClr val="tx1"/>
                          </a:solidFill>
                          <a:effectLst/>
                          <a:latin typeface="Calibri" pitchFamily="34" charset="0"/>
                          <a:ea typeface="ＭＳ Ｐゴシック" pitchFamily="34" charset="-128"/>
                          <a:cs typeface="+mn-cs"/>
                        </a:rPr>
                        <a:t>I</a:t>
                      </a:r>
                    </a:p>
                  </a:txBody>
                  <a:tcPr marL="7144" marR="7144" marT="7144" marB="0" anchor="ctr"/>
                </a:tc>
                <a:extLst>
                  <a:ext uri="{0D108BD9-81ED-4DB2-BD59-A6C34878D82A}">
                    <a16:rowId xmlns:a16="http://schemas.microsoft.com/office/drawing/2014/main" val="10000"/>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cs typeface="+mn-cs"/>
                        </a:rPr>
                        <a:t>文法力</a:t>
                      </a:r>
                      <a:endParaRPr kumimoji="1" lang="en-US" altLang="ja-JP" sz="1800" b="1" i="0" u="none" strike="noStrike" kern="1200"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18</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FF0000"/>
                          </a:solidFill>
                          <a:effectLst/>
                          <a:latin typeface="Calibri" pitchFamily="34" charset="0"/>
                          <a:ea typeface="ＭＳ Ｐゴシック" pitchFamily="34" charset="-128"/>
                          <a:cs typeface="+mn-cs"/>
                        </a:rPr>
                        <a:t>.85</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.58-.95</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1"/>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cs typeface="+mn-cs"/>
                        </a:rPr>
                        <a:t>語彙知識（広さ）（＝語彙量＝既知語数）</a:t>
                      </a:r>
                      <a:endParaRPr kumimoji="1" lang="en-US" altLang="ja-JP" sz="1800" b="1" i="0" u="none" strike="noStrike" kern="1200"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31</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FF0000"/>
                          </a:solidFill>
                          <a:effectLst/>
                          <a:latin typeface="Calibri" pitchFamily="34" charset="0"/>
                          <a:ea typeface="ＭＳ Ｐゴシック" pitchFamily="34" charset="-128"/>
                          <a:cs typeface="+mn-cs"/>
                        </a:rPr>
                        <a:t>.79</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.69-.86</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2"/>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rPr>
                        <a:t>聴解力</a:t>
                      </a:r>
                      <a:endParaRPr kumimoji="1" lang="en-US" altLang="ja-JP"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14</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FF9900"/>
                          </a:solidFill>
                          <a:effectLst/>
                          <a:latin typeface="Calibri" pitchFamily="34" charset="0"/>
                          <a:ea typeface="ＭＳ Ｐゴシック" pitchFamily="34" charset="-128"/>
                          <a:cs typeface="+mn-cs"/>
                        </a:rPr>
                        <a:t>.77</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.58-.88</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3"/>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0070C0"/>
                          </a:solidFill>
                          <a:effectLst/>
                          <a:latin typeface="UD デジタル 教科書体 N-R" panose="02020400000000000000" pitchFamily="17" charset="-128"/>
                          <a:ea typeface="UD デジタル 教科書体 N-R" panose="02020400000000000000" pitchFamily="17" charset="-128"/>
                          <a:cs typeface="+mn-cs"/>
                        </a:rPr>
                        <a:t>形態素の知識</a:t>
                      </a:r>
                      <a:endParaRPr kumimoji="1" lang="en-US" altLang="ja-JP" sz="1800" b="1" i="0" u="none" strike="noStrike" kern="1200" cap="none" normalizeH="0" baseline="0" dirty="0">
                        <a:ln>
                          <a:noFill/>
                        </a:ln>
                        <a:solidFill>
                          <a:srgbClr val="0070C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6</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0070C0"/>
                          </a:solidFill>
                          <a:effectLst/>
                          <a:latin typeface="Calibri" pitchFamily="34" charset="0"/>
                          <a:ea typeface="ＭＳ Ｐゴシック" pitchFamily="34" charset="-128"/>
                          <a:cs typeface="+mn-cs"/>
                        </a:rPr>
                        <a:t>.61</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.52-.69</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4"/>
                  </a:ext>
                </a:extLst>
              </a:tr>
              <a:tr h="419913">
                <a:tc>
                  <a:txBody>
                    <a:bodyPr/>
                    <a:lstStyle/>
                    <a:p>
                      <a:pPr marL="0" algn="l" defTabSz="914400" rtl="0" eaLnBrk="1" fontAlgn="ctr" latinLnBrk="0" hangingPunct="1"/>
                      <a:r>
                        <a:rPr kumimoji="1" lang="ja-JP" altLang="en-US"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rPr>
                        <a:t>符号化 </a:t>
                      </a:r>
                      <a:r>
                        <a:rPr kumimoji="1" lang="en-US" altLang="ja-JP"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rPr>
                        <a:t>decoding</a:t>
                      </a:r>
                      <a:r>
                        <a:rPr kumimoji="1" lang="ja-JP" altLang="en-US"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rPr>
                        <a:t>　（音韻処理）</a:t>
                      </a:r>
                      <a:endParaRPr kumimoji="1" lang="en-US" altLang="ja-JP"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20</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FF9900"/>
                          </a:solidFill>
                          <a:effectLst/>
                          <a:latin typeface="Calibri" pitchFamily="34" charset="0"/>
                          <a:ea typeface="ＭＳ Ｐゴシック" pitchFamily="34" charset="-128"/>
                          <a:cs typeface="+mn-cs"/>
                        </a:rPr>
                        <a:t>.56</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.46-.65</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5"/>
                  </a:ext>
                </a:extLst>
              </a:tr>
              <a:tr h="419913">
                <a:tc>
                  <a:txBody>
                    <a:bodyPr/>
                    <a:lstStyle/>
                    <a:p>
                      <a:pPr marL="0" algn="l" defTabSz="914400" rtl="0" eaLnBrk="1" fontAlgn="ctr" latinLnBrk="0" hangingPunct="1"/>
                      <a:r>
                        <a:rPr kumimoji="1" lang="ja-JP" altLang="en-US" sz="1800" b="1" i="0" u="none" strike="noStrike" kern="1200" cap="none" normalizeH="0" baseline="0" dirty="0">
                          <a:ln>
                            <a:noFill/>
                          </a:ln>
                          <a:solidFill>
                            <a:srgbClr val="0070C0"/>
                          </a:solidFill>
                          <a:effectLst/>
                          <a:latin typeface="UD デジタル 教科書体 N-R" panose="02020400000000000000" pitchFamily="17" charset="-128"/>
                          <a:ea typeface="UD デジタル 教科書体 N-R" panose="02020400000000000000" pitchFamily="17" charset="-128"/>
                          <a:cs typeface="+mn-cs"/>
                        </a:rPr>
                        <a:t>正書法（スペリング）知識</a:t>
                      </a:r>
                      <a:endParaRPr kumimoji="1" lang="en-US" altLang="ja-JP" sz="1800" b="1" i="0" u="none" strike="noStrike" kern="1200" cap="none" normalizeH="0" baseline="0" dirty="0">
                        <a:ln>
                          <a:noFill/>
                        </a:ln>
                        <a:solidFill>
                          <a:srgbClr val="0070C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5</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0070C0"/>
                          </a:solidFill>
                          <a:effectLst/>
                          <a:latin typeface="Calibri" pitchFamily="34" charset="0"/>
                          <a:ea typeface="ＭＳ Ｐゴシック" pitchFamily="34" charset="-128"/>
                          <a:cs typeface="+mn-cs"/>
                        </a:rPr>
                        <a:t>.51</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.43-.58</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6"/>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rPr>
                        <a:t>音韻認識</a:t>
                      </a:r>
                      <a:endParaRPr kumimoji="1" lang="en-US" altLang="ja-JP" sz="1800" b="1" i="0" u="none" strike="noStrike" kern="1200" cap="none" normalizeH="0" baseline="0" dirty="0">
                        <a:ln>
                          <a:noFill/>
                        </a:ln>
                        <a:solidFill>
                          <a:srgbClr val="FF990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noFill/>
                  </a:tcP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11</a:t>
                      </a:r>
                    </a:p>
                  </a:txBody>
                  <a:tcPr marL="7144" marR="7144" marT="7144" marB="0" anchor="ctr">
                    <a:noFill/>
                  </a:tcP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FF9900"/>
                          </a:solidFill>
                          <a:effectLst/>
                          <a:latin typeface="Calibri" pitchFamily="34" charset="0"/>
                          <a:ea typeface="ＭＳ Ｐゴシック" pitchFamily="34" charset="-128"/>
                          <a:cs typeface="+mn-cs"/>
                        </a:rPr>
                        <a:t>.48</a:t>
                      </a:r>
                    </a:p>
                  </a:txBody>
                  <a:tcPr marL="7144" marR="7144" marT="7144" marB="0" anchor="ctr">
                    <a:noFill/>
                  </a:tcP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.39-.57</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noFill/>
                  </a:tcPr>
                </a:tc>
                <a:extLst>
                  <a:ext uri="{0D108BD9-81ED-4DB2-BD59-A6C34878D82A}">
                    <a16:rowId xmlns:a16="http://schemas.microsoft.com/office/drawing/2014/main" val="10007"/>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rgbClr val="00B050"/>
                          </a:solidFill>
                          <a:effectLst/>
                          <a:latin typeface="UD デジタル 教科書体 N-R" panose="02020400000000000000" pitchFamily="17" charset="-128"/>
                          <a:ea typeface="UD デジタル 教科書体 N-R" panose="02020400000000000000" pitchFamily="17" charset="-128"/>
                          <a:cs typeface="+mn-cs"/>
                        </a:rPr>
                        <a:t>第一言語の読解力</a:t>
                      </a:r>
                      <a:endParaRPr kumimoji="1" lang="en-US" altLang="ja-JP" sz="1800" b="1" i="0" u="none" strike="noStrike" kern="1200" cap="none" normalizeH="0" baseline="0" dirty="0">
                        <a:ln>
                          <a:noFill/>
                        </a:ln>
                        <a:solidFill>
                          <a:srgbClr val="00B050"/>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22</a:t>
                      </a:r>
                    </a:p>
                  </a:txBody>
                  <a:tcPr marL="7144" marR="7144" marT="7144" marB="0" anchor="ctr"/>
                </a:tc>
                <a:tc>
                  <a:txBody>
                    <a:bodyPr/>
                    <a:lstStyle/>
                    <a:p>
                      <a:pPr marL="0" algn="ctr" defTabSz="914400" rtl="0" eaLnBrk="1" fontAlgn="ctr" latinLnBrk="0" hangingPunct="1"/>
                      <a:r>
                        <a:rPr kumimoji="1" lang="en-US" altLang="ja-JP" sz="2100" b="1" i="0" u="none" strike="noStrike" kern="1200" cap="none" normalizeH="0" baseline="0" dirty="0">
                          <a:ln>
                            <a:noFill/>
                          </a:ln>
                          <a:solidFill>
                            <a:srgbClr val="00B050"/>
                          </a:solidFill>
                          <a:effectLst/>
                          <a:latin typeface="Calibri" pitchFamily="34" charset="0"/>
                          <a:ea typeface="ＭＳ Ｐゴシック" pitchFamily="34" charset="-128"/>
                          <a:cs typeface="+mn-cs"/>
                        </a:rPr>
                        <a:t>.47</a:t>
                      </a:r>
                    </a:p>
                  </a:txBody>
                  <a:tcPr marL="7144" marR="7144" marT="7144" marB="0" anchor="ct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.35-.58</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tc>
                <a:extLst>
                  <a:ext uri="{0D108BD9-81ED-4DB2-BD59-A6C34878D82A}">
                    <a16:rowId xmlns:a16="http://schemas.microsoft.com/office/drawing/2014/main" val="10008"/>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cs typeface="+mn-cs"/>
                        </a:rPr>
                        <a:t>作業記憶</a:t>
                      </a:r>
                      <a:endParaRPr kumimoji="1" lang="en-US" altLang="ja-JP" sz="1800" b="1" i="0" u="none" strike="noStrike" kern="1200"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10</a:t>
                      </a:r>
                    </a:p>
                  </a:txBody>
                  <a:tcPr marL="7144" marR="7144" marT="7144" marB="0" anchor="ctr"/>
                </a:tc>
                <a:tc>
                  <a:txBody>
                    <a:bodyPr/>
                    <a:lstStyle/>
                    <a:p>
                      <a:pPr marL="0" algn="ctr" defTabSz="914400" rtl="0" eaLnBrk="1" fontAlgn="ctr" latinLnBrk="0" hangingPunct="1"/>
                      <a:r>
                        <a:rPr kumimoji="1" lang="en-US" altLang="ja-JP" sz="2100" b="1" i="0" u="none" strike="noStrike" kern="1200" cap="none" normalizeH="0" baseline="0" dirty="0">
                          <a:ln>
                            <a:noFill/>
                          </a:ln>
                          <a:solidFill>
                            <a:schemeClr val="tx1"/>
                          </a:solidFill>
                          <a:effectLst/>
                          <a:latin typeface="Calibri" pitchFamily="34" charset="0"/>
                          <a:ea typeface="ＭＳ Ｐゴシック" pitchFamily="34" charset="-128"/>
                          <a:cs typeface="+mn-cs"/>
                        </a:rPr>
                        <a:t>.42</a:t>
                      </a:r>
                    </a:p>
                  </a:txBody>
                  <a:tcPr marL="7144" marR="7144" marT="7144" marB="0" anchor="ct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.29-.53</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tc>
                <a:extLst>
                  <a:ext uri="{0D108BD9-81ED-4DB2-BD59-A6C34878D82A}">
                    <a16:rowId xmlns:a16="http://schemas.microsoft.com/office/drawing/2014/main" val="10009"/>
                  </a:ext>
                </a:extLst>
              </a:tr>
              <a:tr h="407579">
                <a:tc>
                  <a:txBody>
                    <a:bodyPr/>
                    <a:lstStyle/>
                    <a:p>
                      <a:pPr marL="0" algn="l" defTabSz="914400" rtl="0" eaLnBrk="1" fontAlgn="ctr" latinLnBrk="0" hangingPunct="1"/>
                      <a:r>
                        <a:rPr kumimoji="1" lang="ja-JP" altLang="en-US" sz="1800" b="1" i="0" u="none" strike="noStrike" kern="1200"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cs typeface="+mn-cs"/>
                        </a:rPr>
                        <a:t>メタ認知</a:t>
                      </a:r>
                      <a:endParaRPr kumimoji="1" lang="en-US" altLang="ja-JP" sz="1800" b="1" i="0" u="none" strike="noStrike" kern="1200"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txBody>
                  <a:tcPr marL="7144" marR="7144" marT="7144" marB="0" anchor="ctr"/>
                </a:tc>
                <a:tc>
                  <a:txBody>
                    <a:bodyPr/>
                    <a:lstStyle/>
                    <a:p>
                      <a:pPr marL="0" algn="ctr" defTabSz="914400" rtl="0" eaLnBrk="1" fontAlgn="ctr" latinLnBrk="0" hangingPunct="1"/>
                      <a:r>
                        <a:rPr kumimoji="1" lang="en-US" altLang="ja-JP" sz="1800" b="0" i="0" u="none" strike="noStrike" kern="1200" cap="none" normalizeH="0" baseline="0" dirty="0">
                          <a:ln>
                            <a:noFill/>
                          </a:ln>
                          <a:solidFill>
                            <a:schemeClr val="tx1"/>
                          </a:solidFill>
                          <a:effectLst/>
                          <a:latin typeface="Calibri" pitchFamily="34" charset="0"/>
                          <a:ea typeface="ＭＳ Ｐゴシック" pitchFamily="34" charset="-128"/>
                          <a:cs typeface="+mn-cs"/>
                        </a:rPr>
                        <a:t>10</a:t>
                      </a:r>
                    </a:p>
                  </a:txBody>
                  <a:tcPr marL="7144" marR="7144" marT="7144" marB="0" anchor="ctr"/>
                </a:tc>
                <a:tc>
                  <a:txBody>
                    <a:bodyPr/>
                    <a:lstStyle/>
                    <a:p>
                      <a:pPr marL="0" algn="ctr" defTabSz="914400" rtl="0" eaLnBrk="1" fontAlgn="ctr" latinLnBrk="0" hangingPunct="1"/>
                      <a:r>
                        <a:rPr kumimoji="1" lang="en-US" altLang="ja-JP" sz="2100" b="1" i="0" u="none" strike="noStrike" kern="1200" cap="none" normalizeH="0" baseline="0" dirty="0">
                          <a:ln>
                            <a:noFill/>
                          </a:ln>
                          <a:solidFill>
                            <a:schemeClr val="tx1"/>
                          </a:solidFill>
                          <a:effectLst/>
                          <a:latin typeface="Calibri" pitchFamily="34" charset="0"/>
                          <a:ea typeface="ＭＳ Ｐゴシック" pitchFamily="34" charset="-128"/>
                          <a:cs typeface="+mn-cs"/>
                        </a:rPr>
                        <a:t>.32</a:t>
                      </a:r>
                    </a:p>
                  </a:txBody>
                  <a:tcPr marL="7144" marR="7144" marT="7144" marB="0" anchor="ctr"/>
                </a:tc>
                <a:tc>
                  <a:txBody>
                    <a:bodyPr/>
                    <a:lstStyle/>
                    <a:p>
                      <a:pPr algn="ctr" rtl="0" fontAlgn="ctr"/>
                      <a:r>
                        <a:rPr lang="en-US" altLang="ja-JP" sz="1800" b="0" i="0" u="none" strike="noStrike" dirty="0">
                          <a:solidFill>
                            <a:srgbClr val="000000"/>
                          </a:solidFill>
                          <a:effectLst/>
                          <a:latin typeface="Calibri" pitchFamily="34" charset="0"/>
                          <a:ea typeface="ＭＳ Ｐゴシック" pitchFamily="50" charset="-128"/>
                        </a:rPr>
                        <a:t>.03-.55</a:t>
                      </a:r>
                      <a:endParaRPr lang="ja-JP" altLang="en-US" sz="1800" b="1" i="0" u="none" strike="noStrike" dirty="0">
                        <a:solidFill>
                          <a:srgbClr val="000000"/>
                        </a:solidFill>
                        <a:effectLst/>
                        <a:latin typeface="Calibri" pitchFamily="34" charset="0"/>
                        <a:ea typeface="ＭＳ Ｐゴシック" pitchFamily="50" charset="-128"/>
                      </a:endParaRPr>
                    </a:p>
                  </a:txBody>
                  <a:tcPr marL="5716" marR="5716" marT="5715" marB="0" anchor="ctr"/>
                </a:tc>
                <a:extLst>
                  <a:ext uri="{0D108BD9-81ED-4DB2-BD59-A6C34878D82A}">
                    <a16:rowId xmlns:a16="http://schemas.microsoft.com/office/drawing/2014/main" val="10010"/>
                  </a:ext>
                </a:extLst>
              </a:tr>
            </a:tbl>
          </a:graphicData>
        </a:graphic>
      </p:graphicFrame>
      <p:sp>
        <p:nvSpPr>
          <p:cNvPr id="7" name="吹き出し: 角を丸めた四角形 6">
            <a:extLst>
              <a:ext uri="{FF2B5EF4-FFF2-40B4-BE49-F238E27FC236}">
                <a16:creationId xmlns:a16="http://schemas.microsoft.com/office/drawing/2014/main" id="{81FAB8F4-32D9-4FE7-9615-023281FFDD75}"/>
              </a:ext>
            </a:extLst>
          </p:cNvPr>
          <p:cNvSpPr/>
          <p:nvPr/>
        </p:nvSpPr>
        <p:spPr>
          <a:xfrm>
            <a:off x="9526554" y="2305453"/>
            <a:ext cx="2192694" cy="369332"/>
          </a:xfrm>
          <a:prstGeom prst="wedgeRoundRectCallout">
            <a:avLst>
              <a:gd name="adj1" fmla="val -55036"/>
              <a:gd name="adj2" fmla="val 948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42CB221-70BD-4C59-B090-75782C6A39E1}"/>
              </a:ext>
            </a:extLst>
          </p:cNvPr>
          <p:cNvSpPr txBox="1"/>
          <p:nvPr/>
        </p:nvSpPr>
        <p:spPr>
          <a:xfrm>
            <a:off x="9479901" y="2286000"/>
            <a:ext cx="2192695" cy="369332"/>
          </a:xfrm>
          <a:prstGeom prst="rect">
            <a:avLst/>
          </a:prstGeom>
          <a:noFill/>
        </p:spPr>
        <p:txBody>
          <a:bodyPr wrap="square" rtlCol="0">
            <a:spAutoFit/>
          </a:bodyPr>
          <a:lstStyle/>
          <a:p>
            <a:r>
              <a:rPr kumimoji="1" lang="ja-JP" altLang="en-US" dirty="0"/>
              <a:t>やはり語彙力は重要</a:t>
            </a:r>
          </a:p>
        </p:txBody>
      </p:sp>
      <p:sp>
        <p:nvSpPr>
          <p:cNvPr id="9" name="右中かっこ 8">
            <a:extLst>
              <a:ext uri="{FF2B5EF4-FFF2-40B4-BE49-F238E27FC236}">
                <a16:creationId xmlns:a16="http://schemas.microsoft.com/office/drawing/2014/main" id="{EC2E65E8-B085-4E9E-AE08-5937B3B9B596}"/>
              </a:ext>
            </a:extLst>
          </p:cNvPr>
          <p:cNvSpPr/>
          <p:nvPr/>
        </p:nvSpPr>
        <p:spPr>
          <a:xfrm>
            <a:off x="9479901" y="3429000"/>
            <a:ext cx="326572" cy="1590869"/>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吹き出し: 角を丸めた四角形 9">
            <a:extLst>
              <a:ext uri="{FF2B5EF4-FFF2-40B4-BE49-F238E27FC236}">
                <a16:creationId xmlns:a16="http://schemas.microsoft.com/office/drawing/2014/main" id="{D2CB93EC-213F-46C3-A207-9EF24958FA57}"/>
              </a:ext>
            </a:extLst>
          </p:cNvPr>
          <p:cNvSpPr/>
          <p:nvPr/>
        </p:nvSpPr>
        <p:spPr>
          <a:xfrm>
            <a:off x="9806472" y="3428999"/>
            <a:ext cx="1698171" cy="646331"/>
          </a:xfrm>
          <a:prstGeom prst="wedgeRoundRectCallout">
            <a:avLst>
              <a:gd name="adj1" fmla="val -51602"/>
              <a:gd name="adj2" fmla="val 7549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B72772B-8346-4A8A-BF7A-8DCAB057D301}"/>
              </a:ext>
            </a:extLst>
          </p:cNvPr>
          <p:cNvSpPr txBox="1"/>
          <p:nvPr/>
        </p:nvSpPr>
        <p:spPr>
          <a:xfrm>
            <a:off x="9806472" y="3429000"/>
            <a:ext cx="1698171" cy="646331"/>
          </a:xfrm>
          <a:prstGeom prst="rect">
            <a:avLst/>
          </a:prstGeom>
          <a:noFill/>
        </p:spPr>
        <p:txBody>
          <a:bodyPr wrap="square" rtlCol="0">
            <a:spAutoFit/>
          </a:bodyPr>
          <a:lstStyle/>
          <a:p>
            <a:r>
              <a:rPr kumimoji="1" lang="ja-JP" altLang="en-US" dirty="0"/>
              <a:t>この辺も広義の語彙知識</a:t>
            </a:r>
            <a:endParaRPr kumimoji="1" lang="en-US" altLang="ja-JP" dirty="0"/>
          </a:p>
        </p:txBody>
      </p:sp>
      <p:pic>
        <p:nvPicPr>
          <p:cNvPr id="3" name="オーディオ 2">
            <a:hlinkClick r:id="" action="ppaction://media"/>
            <a:extLst>
              <a:ext uri="{FF2B5EF4-FFF2-40B4-BE49-F238E27FC236}">
                <a16:creationId xmlns:a16="http://schemas.microsoft.com/office/drawing/2014/main" id="{BA7423D4-3240-4DF6-847A-3BEAE8190E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44508694"/>
      </p:ext>
    </p:extLst>
  </p:cSld>
  <p:clrMapOvr>
    <a:masterClrMapping/>
  </p:clrMapOvr>
  <mc:AlternateContent xmlns:mc="http://schemas.openxmlformats.org/markup-compatibility/2006" xmlns:p14="http://schemas.microsoft.com/office/powerpoint/2010/main">
    <mc:Choice Requires="p14">
      <p:transition spd="slow" p14:dur="2000" advTm="66878"/>
    </mc:Choice>
    <mc:Fallback xmlns="">
      <p:transition spd="slow" advTm="6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8923B-2187-409D-95B8-9168CE4D2ECC}"/>
              </a:ext>
            </a:extLst>
          </p:cNvPr>
          <p:cNvSpPr>
            <a:spLocks noGrp="1"/>
          </p:cNvSpPr>
          <p:nvPr>
            <p:ph type="title"/>
          </p:nvPr>
        </p:nvSpPr>
        <p:spPr>
          <a:xfrm>
            <a:off x="1097280" y="286603"/>
            <a:ext cx="9866189" cy="1450757"/>
          </a:xfrm>
        </p:spPr>
        <p:txBody>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語彙テストの得点とテキストレベルをどう結びつけるか（１）</a:t>
            </a:r>
          </a:p>
        </p:txBody>
      </p:sp>
      <p:sp>
        <p:nvSpPr>
          <p:cNvPr id="3" name="コンテンツ プレースホルダー 2">
            <a:extLst>
              <a:ext uri="{FF2B5EF4-FFF2-40B4-BE49-F238E27FC236}">
                <a16:creationId xmlns:a16="http://schemas.microsoft.com/office/drawing/2014/main" id="{FAF7B119-B3B0-40DB-B814-9A6BDE1A751D}"/>
              </a:ext>
            </a:extLst>
          </p:cNvPr>
          <p:cNvSpPr>
            <a:spLocks noGrp="1"/>
          </p:cNvSpPr>
          <p:nvPr>
            <p:ph idx="1"/>
          </p:nvPr>
        </p:nvSpPr>
        <p:spPr>
          <a:xfrm>
            <a:off x="1184988" y="1737361"/>
            <a:ext cx="9965094" cy="4741260"/>
          </a:xfrm>
        </p:spPr>
        <p:txBody>
          <a:bodyPr>
            <a:normAutofit/>
          </a:bodyPr>
          <a:lstStyle/>
          <a:p>
            <a:pPr marL="0" indent="0">
              <a:lnSpc>
                <a:spcPct val="150000"/>
              </a:lnSpc>
              <a:buNone/>
            </a:pP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269875">
              <a:lnSpc>
                <a:spcPct val="150000"/>
              </a:lnSpc>
              <a:buFont typeface="Wingdings" panose="05000000000000000000" pitchFamily="2" charset="2"/>
              <a:buChar char="u"/>
            </a:pP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269875">
              <a:lnSpc>
                <a:spcPct val="150000"/>
              </a:lnSpc>
              <a:buFont typeface="Wingdings" panose="05000000000000000000" pitchFamily="2" charset="2"/>
              <a:buChar char="u"/>
            </a:pP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269875">
              <a:lnSpc>
                <a:spcPts val="3000"/>
              </a:lnSpc>
              <a:spcBef>
                <a:spcPts val="600"/>
              </a:spcBef>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初めはある学習者Ａさんに合うテキストを、Ａさんの既知語数レベルか、それより少し低いレベルで考えればいいと思っていた。</a:t>
            </a:r>
          </a:p>
          <a:p>
            <a:pPr marL="269875" indent="-269875">
              <a:lnSpc>
                <a:spcPts val="3000"/>
              </a:lnSpc>
              <a:spcBef>
                <a:spcPts val="600"/>
              </a:spcBef>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例えば、あるテキストが７Ｋ（</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7000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語）までの語で</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95</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％に達するなら、Ａさんの語彙サイズが</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7000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語より少し多いぐらいであれば読めると考えていた。</a:t>
            </a:r>
          </a:p>
          <a:p>
            <a:pPr marL="269875" indent="-269875">
              <a:lnSpc>
                <a:spcPts val="3000"/>
              </a:lnSpc>
              <a:spcBef>
                <a:spcPts val="600"/>
              </a:spcBef>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でも、どうもそうではないようだ・・・</a:t>
            </a:r>
          </a:p>
        </p:txBody>
      </p:sp>
      <p:sp>
        <p:nvSpPr>
          <p:cNvPr id="5" name="テキスト ボックス 4">
            <a:extLst>
              <a:ext uri="{FF2B5EF4-FFF2-40B4-BE49-F238E27FC236}">
                <a16:creationId xmlns:a16="http://schemas.microsoft.com/office/drawing/2014/main" id="{731FFEF9-A304-4A8E-9C0B-CF28E675A40A}"/>
              </a:ext>
            </a:extLst>
          </p:cNvPr>
          <p:cNvSpPr txBox="1"/>
          <p:nvPr/>
        </p:nvSpPr>
        <p:spPr>
          <a:xfrm>
            <a:off x="1390260" y="1912775"/>
            <a:ext cx="9847530" cy="1846659"/>
          </a:xfrm>
          <a:prstGeom prst="rect">
            <a:avLst/>
          </a:prstGeom>
          <a:noFill/>
        </p:spPr>
        <p:txBody>
          <a:bodyPr wrap="square" rtlCol="0">
            <a:spAutoFit/>
          </a:bodyPr>
          <a:lstStyle/>
          <a:p>
            <a:r>
              <a:rPr kumimoji="1" lang="ja-JP" altLang="en-US" sz="2400" dirty="0">
                <a:latin typeface="UD Digi Kyokasho N-R" panose="02020400000000000000" pitchFamily="17" charset="-128"/>
                <a:ea typeface="UD Digi Kyokasho N-R" panose="02020400000000000000" pitchFamily="17" charset="-128"/>
              </a:rPr>
              <a:t>学習者レベル</a:t>
            </a:r>
            <a:r>
              <a:rPr kumimoji="1" lang="en-US" altLang="ja-JP" sz="2400" dirty="0">
                <a:latin typeface="UD Digi Kyokasho N-R" panose="02020400000000000000" pitchFamily="17" charset="-128"/>
                <a:ea typeface="UD Digi Kyokasho N-R" panose="02020400000000000000" pitchFamily="17" charset="-128"/>
              </a:rPr>
              <a:t>	</a:t>
            </a:r>
            <a:r>
              <a:rPr kumimoji="1" lang="ja-JP" altLang="en-US" sz="2400" dirty="0">
                <a:latin typeface="UD Digi Kyokasho N-R" panose="02020400000000000000" pitchFamily="17" charset="-128"/>
                <a:ea typeface="UD Digi Kyokasho N-R" panose="02020400000000000000" pitchFamily="17" charset="-128"/>
              </a:rPr>
              <a:t>ー</a:t>
            </a:r>
            <a:r>
              <a:rPr kumimoji="1" lang="en-US" altLang="ja-JP" sz="2400" dirty="0">
                <a:latin typeface="UD Digi Kyokasho N-R" panose="02020400000000000000" pitchFamily="17" charset="-128"/>
                <a:ea typeface="UD Digi Kyokasho N-R" panose="02020400000000000000" pitchFamily="17" charset="-128"/>
              </a:rPr>
              <a:t>	</a:t>
            </a:r>
            <a:r>
              <a:rPr kumimoji="1" lang="ja-JP" altLang="en-US" sz="2400" dirty="0">
                <a:latin typeface="UD Digi Kyokasho N-R" panose="02020400000000000000" pitchFamily="17" charset="-128"/>
                <a:ea typeface="UD Digi Kyokasho N-R" panose="02020400000000000000" pitchFamily="17" charset="-128"/>
              </a:rPr>
              <a:t>　テキスト難度</a:t>
            </a:r>
            <a:endParaRPr kumimoji="1" lang="en-US" altLang="ja-JP" sz="2400" dirty="0">
              <a:latin typeface="UD Digi Kyokasho N-R" panose="02020400000000000000" pitchFamily="17" charset="-128"/>
              <a:ea typeface="UD Digi Kyokasho N-R" panose="02020400000000000000" pitchFamily="17" charset="-128"/>
            </a:endParaRPr>
          </a:p>
          <a:p>
            <a:r>
              <a:rPr lang="ja-JP" altLang="en-US" sz="2400" dirty="0">
                <a:latin typeface="UD Digi Kyokasho N-R" panose="02020400000000000000" pitchFamily="17" charset="-128"/>
                <a:ea typeface="UD Digi Kyokasho N-R" panose="02020400000000000000" pitchFamily="17" charset="-128"/>
              </a:rPr>
              <a:t>　　　↑</a:t>
            </a:r>
            <a:r>
              <a:rPr lang="en-US" altLang="ja-JP" sz="2400" dirty="0">
                <a:latin typeface="UD Digi Kyokasho N-R" panose="02020400000000000000" pitchFamily="17" charset="-128"/>
                <a:ea typeface="UD Digi Kyokasho N-R" panose="02020400000000000000" pitchFamily="17" charset="-128"/>
              </a:rPr>
              <a:t>			</a:t>
            </a:r>
            <a:r>
              <a:rPr lang="ja-JP" altLang="en-US" sz="2400" dirty="0">
                <a:latin typeface="UD Digi Kyokasho N-R" panose="02020400000000000000" pitchFamily="17" charset="-128"/>
                <a:ea typeface="UD Digi Kyokasho N-R" panose="02020400000000000000" pitchFamily="17" charset="-128"/>
              </a:rPr>
              <a:t>　　　　↑</a:t>
            </a:r>
            <a:endParaRPr lang="en-US" altLang="ja-JP" sz="2400" dirty="0">
              <a:latin typeface="UD Digi Kyokasho N-R" panose="02020400000000000000" pitchFamily="17" charset="-128"/>
              <a:ea typeface="UD Digi Kyokasho N-R" panose="02020400000000000000" pitchFamily="17" charset="-128"/>
            </a:endParaRPr>
          </a:p>
          <a:p>
            <a:r>
              <a:rPr kumimoji="1" lang="ja-JP" altLang="en-US" sz="2400" dirty="0">
                <a:latin typeface="UD Digi Kyokasho N-R" panose="02020400000000000000" pitchFamily="17" charset="-128"/>
                <a:ea typeface="UD Digi Kyokasho N-R" panose="02020400000000000000" pitchFamily="17" charset="-128"/>
              </a:rPr>
              <a:t>　語彙テスト</a:t>
            </a:r>
            <a:r>
              <a:rPr kumimoji="1" lang="en-US" altLang="ja-JP" sz="2400" dirty="0">
                <a:latin typeface="UD Digi Kyokasho N-R" panose="02020400000000000000" pitchFamily="17" charset="-128"/>
                <a:ea typeface="UD Digi Kyokasho N-R" panose="02020400000000000000" pitchFamily="17" charset="-128"/>
              </a:rPr>
              <a:t>	</a:t>
            </a:r>
            <a:r>
              <a:rPr kumimoji="1" lang="ja-JP" altLang="en-US" sz="2400" dirty="0">
                <a:latin typeface="UD Digi Kyokasho N-R" panose="02020400000000000000" pitchFamily="17" charset="-128"/>
                <a:ea typeface="UD Digi Kyokasho N-R" panose="02020400000000000000" pitchFamily="17" charset="-128"/>
              </a:rPr>
              <a:t>　 　</a:t>
            </a:r>
            <a:r>
              <a:rPr lang="ja-JP" altLang="en-US" sz="2400" dirty="0">
                <a:latin typeface="UD Digi Kyokasho N-R" panose="02020400000000000000" pitchFamily="17" charset="-128"/>
                <a:ea typeface="UD Digi Kyokasho N-R" panose="02020400000000000000" pitchFamily="17" charset="-128"/>
              </a:rPr>
              <a:t>語彙頻度プロファイラー</a:t>
            </a:r>
            <a:endParaRPr lang="en-US" altLang="ja-JP" sz="2400" dirty="0">
              <a:latin typeface="UD Digi Kyokasho N-R" panose="02020400000000000000" pitchFamily="17" charset="-128"/>
              <a:ea typeface="UD Digi Kyokasho N-R" panose="02020400000000000000" pitchFamily="17" charset="-128"/>
            </a:endParaRPr>
          </a:p>
          <a:p>
            <a:r>
              <a:rPr lang="ja-JP" altLang="en-US" sz="2400" dirty="0">
                <a:latin typeface="UD Digi Kyokasho N-R" panose="02020400000000000000" pitchFamily="17" charset="-128"/>
                <a:ea typeface="UD Digi Kyokasho N-R" panose="02020400000000000000" pitchFamily="17" charset="-128"/>
              </a:rPr>
              <a:t>　　　　　　　　　（</a:t>
            </a:r>
            <a:r>
              <a:rPr lang="en-US" altLang="ja-JP" sz="2400" dirty="0">
                <a:latin typeface="BIZ UDゴシック" panose="020B0400000000000000" pitchFamily="49" charset="-128"/>
                <a:ea typeface="BIZ UDゴシック" panose="020B0400000000000000" pitchFamily="49" charset="-128"/>
              </a:rPr>
              <a:t>J-LEX, </a:t>
            </a:r>
            <a:r>
              <a:rPr lang="en-US" altLang="ja-JP" sz="2400" dirty="0" err="1">
                <a:latin typeface="BIZ UDゴシック" panose="020B0400000000000000" pitchFamily="49" charset="-128"/>
                <a:ea typeface="BIZ UDゴシック" panose="020B0400000000000000" pitchFamily="49" charset="-128"/>
              </a:rPr>
              <a:t>jReadability</a:t>
            </a:r>
            <a:r>
              <a:rPr lang="en-US" altLang="ja-JP" sz="2400" dirty="0">
                <a:latin typeface="BIZ UDゴシック" panose="020B0400000000000000" pitchFamily="49" charset="-128"/>
                <a:ea typeface="BIZ UDゴシック" panose="020B0400000000000000" pitchFamily="49" charset="-128"/>
              </a:rPr>
              <a:t>, Reading Tutor </a:t>
            </a:r>
            <a:r>
              <a:rPr lang="ja-JP" altLang="en-US" sz="2400" dirty="0">
                <a:latin typeface="UD Digi Kyokasho N-R" panose="02020400000000000000" pitchFamily="17" charset="-128"/>
                <a:ea typeface="UD Digi Kyokasho N-R" panose="02020400000000000000" pitchFamily="17" charset="-128"/>
              </a:rPr>
              <a:t>など）</a:t>
            </a:r>
            <a:endParaRPr kumimoji="1" lang="ja-JP" altLang="en-US" sz="2400" dirty="0">
              <a:latin typeface="UD Digi Kyokasho N-R" panose="02020400000000000000" pitchFamily="17" charset="-128"/>
              <a:ea typeface="UD Digi Kyokasho N-R" panose="02020400000000000000" pitchFamily="17" charset="-128"/>
            </a:endParaRPr>
          </a:p>
          <a:p>
            <a:endParaRPr kumimoji="1" lang="ja-JP" altLang="en-US" dirty="0"/>
          </a:p>
        </p:txBody>
      </p:sp>
      <p:pic>
        <p:nvPicPr>
          <p:cNvPr id="4" name="オーディオ 3">
            <a:hlinkClick r:id="" action="ppaction://media"/>
            <a:extLst>
              <a:ext uri="{FF2B5EF4-FFF2-40B4-BE49-F238E27FC236}">
                <a16:creationId xmlns:a16="http://schemas.microsoft.com/office/drawing/2014/main" id="{4DBF5763-288B-457D-8ECD-D282DC3BEF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40122703"/>
      </p:ext>
    </p:extLst>
  </p:cSld>
  <p:clrMapOvr>
    <a:masterClrMapping/>
  </p:clrMapOvr>
  <mc:AlternateContent xmlns:mc="http://schemas.openxmlformats.org/markup-compatibility/2006" xmlns:p14="http://schemas.microsoft.com/office/powerpoint/2010/main">
    <mc:Choice Requires="p14">
      <p:transition spd="slow" p14:dur="2000" advTm="77250"/>
    </mc:Choice>
    <mc:Fallback xmlns="">
      <p:transition spd="slow" advTm="7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8923B-2187-409D-95B8-9168CE4D2ECC}"/>
              </a:ext>
            </a:extLst>
          </p:cNvPr>
          <p:cNvSpPr>
            <a:spLocks noGrp="1"/>
          </p:cNvSpPr>
          <p:nvPr>
            <p:ph type="title"/>
          </p:nvPr>
        </p:nvSpPr>
        <p:spPr>
          <a:xfrm>
            <a:off x="1097280" y="286603"/>
            <a:ext cx="9866189" cy="1450757"/>
          </a:xfrm>
        </p:spPr>
        <p:txBody>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語彙テストの得点とテキストレベルをどう結びつけるか（２）</a:t>
            </a:r>
          </a:p>
        </p:txBody>
      </p:sp>
      <p:sp>
        <p:nvSpPr>
          <p:cNvPr id="3" name="コンテンツ プレースホルダー 2">
            <a:extLst>
              <a:ext uri="{FF2B5EF4-FFF2-40B4-BE49-F238E27FC236}">
                <a16:creationId xmlns:a16="http://schemas.microsoft.com/office/drawing/2014/main" id="{FAF7B119-B3B0-40DB-B814-9A6BDE1A751D}"/>
              </a:ext>
            </a:extLst>
          </p:cNvPr>
          <p:cNvSpPr>
            <a:spLocks noGrp="1"/>
          </p:cNvSpPr>
          <p:nvPr>
            <p:ph idx="1"/>
          </p:nvPr>
        </p:nvSpPr>
        <p:spPr>
          <a:xfrm>
            <a:off x="877078" y="1737361"/>
            <a:ext cx="10669654" cy="4741260"/>
          </a:xfrm>
        </p:spPr>
        <p:txBody>
          <a:bodyPr>
            <a:normAutofit fontScale="92500" lnSpcReduction="10000"/>
          </a:bodyPr>
          <a:lstStyle/>
          <a:p>
            <a:pPr>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既知語のテキストカバー率と読解レベルの関係の研究がある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00000"/>
              </a:lnSpc>
              <a:spcBef>
                <a:spcPts val="1200"/>
              </a:spcBef>
              <a:spcAft>
                <a:spcPts val="600"/>
              </a:spcAft>
            </a:pP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95</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％：テキストがある程度理解できるレベル</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00000"/>
              </a:lnSpc>
              <a:spcBef>
                <a:spcPts val="0"/>
              </a:spcBef>
              <a:spcAft>
                <a:spcPts val="600"/>
              </a:spcAft>
            </a:pP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98</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％：自力で読解を楽しめるレベル　　　　　　この点は後述</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lvl="1">
              <a:lnSpc>
                <a:spcPct val="100000"/>
              </a:lnSpc>
              <a:spcBef>
                <a:spcPts val="0"/>
              </a:spcBef>
              <a:spcAft>
                <a:spcPts val="600"/>
              </a:spcAft>
            </a:pP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100%: </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速読に使う素材</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393192" lvl="1" indent="0">
              <a:lnSpc>
                <a:spcPct val="100000"/>
              </a:lnSpc>
              <a:spcBef>
                <a:spcPts val="0"/>
              </a:spcBef>
              <a:spcAft>
                <a:spcPts val="600"/>
              </a:spcAft>
              <a:buNone/>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Hu &amp; Nation, 2000; Laufer &amp; Ravenhorst-Kalovski, 2010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など）</a:t>
            </a:r>
          </a:p>
          <a:p>
            <a:pPr>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では、既知語のカバー率をどう測るか？</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spcAft>
                <a:spcPts val="0"/>
              </a:spcAft>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語彙量テスト？　⇒既知語数</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語の人は上位</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語で書かれた文章が読める？　</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spcAft>
                <a:spcPts val="0"/>
              </a:spcAft>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⇒みなが同じように頻度上位から順に学習するわけではない</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spcAft>
                <a:spcPts val="0"/>
              </a:spcAft>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語を知っている人が必ず上位</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語を全て知っているとは限らない</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spcAft>
                <a:spcPts val="0"/>
              </a:spcAft>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⇒テキストの語彙レベルを調べるだけでは既知語率を予測できない</a:t>
            </a:r>
            <a:endParaRPr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spcAft>
                <a:spcPts val="0"/>
              </a:spcAft>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⇒例えば既知語数</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語の人が上位</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2000</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語で書かれた文章を読めるとは限らない</a:t>
            </a:r>
          </a:p>
        </p:txBody>
      </p:sp>
      <p:sp>
        <p:nvSpPr>
          <p:cNvPr id="8" name="右中かっこ 7">
            <a:extLst>
              <a:ext uri="{FF2B5EF4-FFF2-40B4-BE49-F238E27FC236}">
                <a16:creationId xmlns:a16="http://schemas.microsoft.com/office/drawing/2014/main" id="{2A7D7056-CBC7-49EA-AD8E-06DAE94F0565}"/>
              </a:ext>
            </a:extLst>
          </p:cNvPr>
          <p:cNvSpPr/>
          <p:nvPr/>
        </p:nvSpPr>
        <p:spPr>
          <a:xfrm>
            <a:off x="7003517" y="2225351"/>
            <a:ext cx="367666" cy="1011677"/>
          </a:xfrm>
          <a:prstGeom prst="rightBrace">
            <a:avLst>
              <a:gd name="adj1" fmla="val 8333"/>
              <a:gd name="adj2" fmla="val 482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A937F579-3F6B-4464-96C7-83147C3CBC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43735922"/>
      </p:ext>
    </p:extLst>
  </p:cSld>
  <p:clrMapOvr>
    <a:masterClrMapping/>
  </p:clrMapOvr>
  <mc:AlternateContent xmlns:mc="http://schemas.openxmlformats.org/markup-compatibility/2006" xmlns:p14="http://schemas.microsoft.com/office/powerpoint/2010/main">
    <mc:Choice Requires="p14">
      <p:transition spd="slow" p14:dur="2000" advTm="67318"/>
    </mc:Choice>
    <mc:Fallback xmlns="">
      <p:transition spd="slow" advTm="6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76132" y="429208"/>
            <a:ext cx="9411476" cy="1315616"/>
          </a:xfrm>
        </p:spPr>
        <p:txBody>
          <a:bodyPr>
            <a:normAutofit fontScale="90000"/>
          </a:bodyPr>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語彙テストの得点とテキストレベルをどう結びつけるか（３）</a:t>
            </a:r>
          </a:p>
        </p:txBody>
      </p:sp>
      <p:sp>
        <p:nvSpPr>
          <p:cNvPr id="2" name="コンテンツ プレースホルダー 1"/>
          <p:cNvSpPr>
            <a:spLocks noGrp="1"/>
          </p:cNvSpPr>
          <p:nvPr>
            <p:ph idx="1"/>
          </p:nvPr>
        </p:nvSpPr>
        <p:spPr>
          <a:xfrm>
            <a:off x="1231642" y="1744824"/>
            <a:ext cx="9884226" cy="4478694"/>
          </a:xfrm>
        </p:spPr>
        <p:txBody>
          <a:bodyPr>
            <a:normAutofit/>
          </a:bodyPr>
          <a:lstStyle/>
          <a:p>
            <a:pPr marL="0" indent="0">
              <a:lnSpc>
                <a:spcPct val="100000"/>
              </a:lnSpc>
              <a:spcBef>
                <a:spcPts val="0"/>
              </a:spcBef>
              <a:spcAft>
                <a:spcPts val="600"/>
              </a:spcAft>
              <a:buNone/>
            </a:pPr>
            <a:endParaRPr lang="en-US" altLang="ja-JP" sz="2400" dirty="0">
              <a:latin typeface="UD デジタル 教科書体 N-R" panose="02020400000000000000" pitchFamily="17" charset="-128"/>
              <a:ea typeface="UD デジタル 教科書体 N-R" panose="02020400000000000000" pitchFamily="17" charset="-128"/>
            </a:endParaRPr>
          </a:p>
          <a:p>
            <a:pPr marL="269875" indent="-269875">
              <a:buFont typeface="Wingdings" panose="05000000000000000000" pitchFamily="2" charset="2"/>
              <a:buChar char="u"/>
            </a:pP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日本語全体（均衡コーパス）の頻度レベル別の平均テキストカバー率はわかっている</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269875">
              <a:buFont typeface="Wingdings" panose="05000000000000000000" pitchFamily="2" charset="2"/>
              <a:buChar char="u"/>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個別テキストの頻度レベル別テキストカバー率は語彙頻度プロファイラー（</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J-LEX</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など）でわかる</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269875" indent="0">
              <a:buNone/>
            </a:pP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ならば、頻度レベル別に語彙テストをして</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、「カバー率</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正答率</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」で既知語のカバー率を予測できるのでは？</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marL="0" indent="0">
              <a:buNone/>
            </a:pP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　⇒やってみた</a:t>
            </a:r>
            <a:endPar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endParaRPr>
          </a:p>
          <a:p>
            <a:pPr>
              <a:lnSpc>
                <a:spcPct val="100000"/>
              </a:lnSpc>
              <a:spcBef>
                <a:spcPts val="0"/>
              </a:spcBef>
              <a:spcAft>
                <a:spcPts val="600"/>
              </a:spcAft>
            </a:pPr>
            <a:endParaRPr lang="en-US" altLang="ja-JP" sz="2400" dirty="0">
              <a:latin typeface="UD デジタル 教科書体 N-R" panose="02020400000000000000" pitchFamily="17" charset="-128"/>
              <a:ea typeface="UD デジタル 教科書体 N-R" panose="02020400000000000000" pitchFamily="17" charset="-128"/>
            </a:endParaRPr>
          </a:p>
        </p:txBody>
      </p:sp>
      <p:sp>
        <p:nvSpPr>
          <p:cNvPr id="6" name="スライド番号プレースホルダー 5"/>
          <p:cNvSpPr>
            <a:spLocks noGrp="1"/>
          </p:cNvSpPr>
          <p:nvPr>
            <p:ph type="sldNum" sz="quarter" idx="12"/>
          </p:nvPr>
        </p:nvSpPr>
        <p:spPr/>
        <p:txBody>
          <a:bodyPr/>
          <a:lstStyle/>
          <a:p>
            <a:pPr algn="l" defTabSz="914400">
              <a:defRPr/>
            </a:pPr>
            <a:fld id="{B06D37A2-811F-4373-B767-28B9E6BBBE05}" type="slidenum">
              <a:rPr kumimoji="1" lang="ja-JP" altLang="en-US" sz="1400" b="1">
                <a:latin typeface="Arial"/>
                <a:ea typeface="ＭＳ Ｐゴシック" panose="020B0600070205080204" pitchFamily="50" charset="-128"/>
              </a:rPr>
              <a:pPr algn="l" defTabSz="914400">
                <a:defRPr/>
              </a:pPr>
              <a:t>7</a:t>
            </a:fld>
            <a:endParaRPr kumimoji="1" lang="ja-JP" altLang="en-US" sz="1400" b="1">
              <a:latin typeface="Arial"/>
              <a:ea typeface="ＭＳ Ｐゴシック" panose="020B0600070205080204" pitchFamily="50" charset="-128"/>
            </a:endParaRPr>
          </a:p>
        </p:txBody>
      </p:sp>
      <p:pic>
        <p:nvPicPr>
          <p:cNvPr id="4" name="オーディオ 3">
            <a:hlinkClick r:id="" action="ppaction://media"/>
            <a:extLst>
              <a:ext uri="{FF2B5EF4-FFF2-40B4-BE49-F238E27FC236}">
                <a16:creationId xmlns:a16="http://schemas.microsoft.com/office/drawing/2014/main" id="{F03ACB48-CAF5-4B5D-AA7C-994AF84BDA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34094043"/>
      </p:ext>
    </p:extLst>
  </p:cSld>
  <p:clrMapOvr>
    <a:masterClrMapping/>
  </p:clrMapOvr>
  <mc:AlternateContent xmlns:mc="http://schemas.openxmlformats.org/markup-compatibility/2006" xmlns:p14="http://schemas.microsoft.com/office/powerpoint/2010/main">
    <mc:Choice Requires="p14">
      <p:transition spd="slow" p14:dur="2000" advTm="55989"/>
    </mc:Choice>
    <mc:Fallback xmlns="">
      <p:transition spd="slow" advTm="5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28C27-8438-4C24-A0D9-DAB969E51684}"/>
              </a:ext>
            </a:extLst>
          </p:cNvPr>
          <p:cNvSpPr>
            <a:spLocks noGrp="1"/>
          </p:cNvSpPr>
          <p:nvPr>
            <p:ph type="title"/>
          </p:nvPr>
        </p:nvSpPr>
        <p:spPr>
          <a:xfrm>
            <a:off x="1097280" y="345233"/>
            <a:ext cx="9997440" cy="1186854"/>
          </a:xfrm>
        </p:spPr>
        <p:txBody>
          <a:bodyPr>
            <a:normAutofit/>
          </a:bodyPr>
          <a:lstStyle/>
          <a:p>
            <a:r>
              <a:rPr lang="ja-JP" altLang="en-US" sz="3600" dirty="0">
                <a:solidFill>
                  <a:schemeClr val="tx1"/>
                </a:solidFill>
                <a:latin typeface="UD デジタル 教科書体 N-R" panose="02020400000000000000" pitchFamily="17" charset="-128"/>
                <a:ea typeface="UD デジタル 教科書体 N-R" panose="02020400000000000000" pitchFamily="17" charset="-128"/>
              </a:rPr>
              <a:t>語彙テストの結果から予測する既知語率</a:t>
            </a:r>
            <a:br>
              <a:rPr lang="en-US" altLang="ja-JP" sz="3600" dirty="0">
                <a:solidFill>
                  <a:schemeClr val="tx1"/>
                </a:solidFill>
                <a:latin typeface="UD デジタル 教科書体 N-R" panose="02020400000000000000" pitchFamily="17" charset="-128"/>
                <a:ea typeface="UD デジタル 教科書体 N-R" panose="02020400000000000000" pitchFamily="17" charset="-128"/>
              </a:rPr>
            </a:b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2400" dirty="0">
                <a:solidFill>
                  <a:schemeClr val="tx1"/>
                </a:solidFill>
                <a:latin typeface="UD デジタル 教科書体 N-R" panose="02020400000000000000" pitchFamily="17" charset="-128"/>
                <a:ea typeface="UD デジタル 教科書体 N-R" panose="02020400000000000000" pitchFamily="17" charset="-128"/>
              </a:rPr>
              <a:t>Matsushita, 2014)          (</a:t>
            </a:r>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既知語率＝既知語のテキストカバー率）</a:t>
            </a:r>
            <a:endParaRPr kumimoji="1" lang="ja-JP" altLang="en-US" sz="3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4" name="コンテンツ プレースホルダー 3">
            <a:extLst>
              <a:ext uri="{FF2B5EF4-FFF2-40B4-BE49-F238E27FC236}">
                <a16:creationId xmlns:a16="http://schemas.microsoft.com/office/drawing/2014/main" id="{09E84A8D-A260-44E3-8662-BA5EA6C58EB0}"/>
              </a:ext>
            </a:extLst>
          </p:cNvPr>
          <p:cNvPicPr>
            <a:picLocks noGrp="1" noChangeAspect="1"/>
          </p:cNvPicPr>
          <p:nvPr>
            <p:ph idx="1"/>
          </p:nvPr>
        </p:nvPicPr>
        <p:blipFill>
          <a:blip r:embed="rId4"/>
          <a:stretch>
            <a:fillRect/>
          </a:stretch>
        </p:blipFill>
        <p:spPr>
          <a:xfrm>
            <a:off x="1097280" y="1737360"/>
            <a:ext cx="9126206" cy="4570134"/>
          </a:xfrm>
          <a:prstGeom prst="rect">
            <a:avLst/>
          </a:prstGeom>
        </p:spPr>
      </p:pic>
      <p:pic>
        <p:nvPicPr>
          <p:cNvPr id="3" name="オーディオ 2">
            <a:hlinkClick r:id="" action="ppaction://media"/>
            <a:extLst>
              <a:ext uri="{FF2B5EF4-FFF2-40B4-BE49-F238E27FC236}">
                <a16:creationId xmlns:a16="http://schemas.microsoft.com/office/drawing/2014/main" id="{D512C43D-00B2-4505-B51F-8A4DBD4C8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7888460"/>
      </p:ext>
    </p:extLst>
  </p:cSld>
  <p:clrMapOvr>
    <a:masterClrMapping/>
  </p:clrMapOvr>
  <mc:AlternateContent xmlns:mc="http://schemas.openxmlformats.org/markup-compatibility/2006" xmlns:p14="http://schemas.microsoft.com/office/powerpoint/2010/main">
    <mc:Choice Requires="p14">
      <p:transition spd="slow" p14:dur="2000" advTm="710"/>
    </mc:Choice>
    <mc:Fallback xmlns="">
      <p:transition spd="slow" advTm="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8553A-45FC-480B-A106-EF72269155A5}"/>
              </a:ext>
            </a:extLst>
          </p:cNvPr>
          <p:cNvSpPr>
            <a:spLocks noGrp="1"/>
          </p:cNvSpPr>
          <p:nvPr>
            <p:ph type="title"/>
          </p:nvPr>
        </p:nvSpPr>
        <p:spPr>
          <a:xfrm>
            <a:off x="1097280" y="286603"/>
            <a:ext cx="7850777" cy="1450757"/>
          </a:xfrm>
        </p:spPr>
        <p:txBody>
          <a:bodyPr>
            <a:noAutofit/>
          </a:bodyPr>
          <a:lstStyle/>
          <a:p>
            <a:r>
              <a:rPr kumimoji="1" lang="ja-JP" altLang="en-US" sz="3600" dirty="0">
                <a:solidFill>
                  <a:schemeClr val="tx1"/>
                </a:solidFill>
                <a:latin typeface="UD Digi Kyokasho N-R" panose="02020400000000000000" pitchFamily="17" charset="-128"/>
                <a:ea typeface="UD Digi Kyokasho N-R" panose="02020400000000000000" pitchFamily="17" charset="-128"/>
              </a:rPr>
              <a:t>どの程度の既知語数（語彙</a:t>
            </a:r>
            <a:r>
              <a:rPr lang="ja-JP" altLang="en-US" sz="3600" dirty="0">
                <a:solidFill>
                  <a:schemeClr val="tx1"/>
                </a:solidFill>
                <a:latin typeface="UD Digi Kyokasho N-R" panose="02020400000000000000" pitchFamily="17" charset="-128"/>
                <a:ea typeface="UD Digi Kyokasho N-R" panose="02020400000000000000" pitchFamily="17" charset="-128"/>
              </a:rPr>
              <a:t>量</a:t>
            </a:r>
            <a:r>
              <a:rPr kumimoji="1" lang="ja-JP" altLang="en-US" sz="3600" dirty="0">
                <a:solidFill>
                  <a:schemeClr val="tx1"/>
                </a:solidFill>
                <a:latin typeface="UD Digi Kyokasho N-R" panose="02020400000000000000" pitchFamily="17" charset="-128"/>
                <a:ea typeface="UD Digi Kyokasho N-R" panose="02020400000000000000" pitchFamily="17" charset="-128"/>
              </a:rPr>
              <a:t>）で、</a:t>
            </a:r>
            <a:br>
              <a:rPr kumimoji="1" lang="en-US" altLang="ja-JP" sz="3600" dirty="0">
                <a:solidFill>
                  <a:schemeClr val="tx1"/>
                </a:solidFill>
                <a:latin typeface="UD Digi Kyokasho N-R" panose="02020400000000000000" pitchFamily="17" charset="-128"/>
                <a:ea typeface="UD Digi Kyokasho N-R" panose="02020400000000000000" pitchFamily="17" charset="-128"/>
              </a:rPr>
            </a:br>
            <a:r>
              <a:rPr kumimoji="1" lang="ja-JP" altLang="en-US" sz="3600" dirty="0">
                <a:solidFill>
                  <a:schemeClr val="tx1"/>
                </a:solidFill>
                <a:latin typeface="UD Digi Kyokasho N-R" panose="02020400000000000000" pitchFamily="17" charset="-128"/>
                <a:ea typeface="UD Digi Kyokasho N-R" panose="02020400000000000000" pitchFamily="17" charset="-128"/>
              </a:rPr>
              <a:t>どの程度の既知語率に達するか</a:t>
            </a:r>
          </a:p>
        </p:txBody>
      </p:sp>
      <p:sp>
        <p:nvSpPr>
          <p:cNvPr id="3" name="コンテンツ プレースホルダー 2">
            <a:extLst>
              <a:ext uri="{FF2B5EF4-FFF2-40B4-BE49-F238E27FC236}">
                <a16:creationId xmlns:a16="http://schemas.microsoft.com/office/drawing/2014/main" id="{E30456D8-B99E-4750-9BC9-5DA32CF2D0D7}"/>
              </a:ext>
            </a:extLst>
          </p:cNvPr>
          <p:cNvSpPr>
            <a:spLocks noGrp="1"/>
          </p:cNvSpPr>
          <p:nvPr>
            <p:ph idx="1"/>
          </p:nvPr>
        </p:nvSpPr>
        <p:spPr>
          <a:xfrm>
            <a:off x="1097280" y="1884783"/>
            <a:ext cx="10058400" cy="4562669"/>
          </a:xfrm>
        </p:spPr>
        <p:txBody>
          <a:bodyPr>
            <a:normAutofit/>
          </a:bodyPr>
          <a:lstStyle/>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←累積テキストカバー率の予測</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r>
              <a:rPr lang="ja-JP" altLang="en-US" sz="2400" dirty="0">
                <a:solidFill>
                  <a:schemeClr val="tx1"/>
                </a:solidFill>
                <a:latin typeface="UD Digi Kyokasho N-R" panose="02020400000000000000" pitchFamily="17" charset="-128"/>
                <a:ea typeface="UD Digi Kyokasho N-R" panose="02020400000000000000" pitchFamily="17" charset="-128"/>
              </a:rPr>
              <a:t>＝</a:t>
            </a:r>
            <a:r>
              <a:rPr kumimoji="1" lang="ja-JP" altLang="en-US" sz="2400" dirty="0">
                <a:solidFill>
                  <a:schemeClr val="tx1"/>
                </a:solidFill>
                <a:latin typeface="UD Digi Kyokasho N-R" panose="02020400000000000000" pitchFamily="17" charset="-128"/>
                <a:ea typeface="UD Digi Kyokasho N-R" panose="02020400000000000000" pitchFamily="17" charset="-128"/>
              </a:rPr>
              <a:t>各テスト項目が代表するテキストカバー率</a:t>
            </a:r>
            <a:r>
              <a:rPr kumimoji="1" lang="en-US" altLang="ja-JP" sz="2400" dirty="0">
                <a:solidFill>
                  <a:schemeClr val="tx1"/>
                </a:solidFill>
                <a:latin typeface="UD Digi Kyokasho N-R" panose="02020400000000000000" pitchFamily="17" charset="-128"/>
                <a:ea typeface="UD Digi Kyokasho N-R" panose="02020400000000000000" pitchFamily="17" charset="-128"/>
              </a:rPr>
              <a:t>× </a:t>
            </a:r>
            <a:r>
              <a:rPr kumimoji="1" lang="ja-JP" altLang="en-US" sz="2400" dirty="0">
                <a:solidFill>
                  <a:schemeClr val="tx1"/>
                </a:solidFill>
                <a:latin typeface="UD Digi Kyokasho N-R" panose="02020400000000000000" pitchFamily="17" charset="-128"/>
                <a:ea typeface="UD Digi Kyokasho N-R" panose="02020400000000000000" pitchFamily="17" charset="-128"/>
              </a:rPr>
              <a:t>各項目のレベル別正答率</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lnSpc>
                <a:spcPct val="110000"/>
              </a:lnSpc>
              <a:buNone/>
            </a:pPr>
            <a:r>
              <a:rPr kumimoji="1" lang="ja-JP" altLang="en-US" sz="2400" dirty="0">
                <a:solidFill>
                  <a:schemeClr val="tx1"/>
                </a:solidFill>
                <a:latin typeface="UD Digi Kyokasho N-R" panose="02020400000000000000" pitchFamily="17" charset="-128"/>
                <a:ea typeface="UD Digi Kyokasho N-R" panose="02020400000000000000" pitchFamily="17" charset="-128"/>
              </a:rPr>
              <a:t>上位１万五千語のうち、○千語を知っている学習者は平均的な文章中△％</a:t>
            </a:r>
            <a:r>
              <a:rPr lang="ja-JP" altLang="en-US" sz="2400" dirty="0">
                <a:solidFill>
                  <a:schemeClr val="tx1"/>
                </a:solidFill>
                <a:latin typeface="UD Digi Kyokasho N-R" panose="02020400000000000000" pitchFamily="17" charset="-128"/>
                <a:ea typeface="UD Digi Kyokasho N-R" panose="02020400000000000000" pitchFamily="17" charset="-128"/>
              </a:rPr>
              <a:t>の語を</a:t>
            </a:r>
            <a:r>
              <a:rPr kumimoji="1" lang="ja-JP" altLang="en-US" sz="2400" dirty="0">
                <a:solidFill>
                  <a:schemeClr val="tx1"/>
                </a:solidFill>
                <a:latin typeface="UD Digi Kyokasho N-R" panose="02020400000000000000" pitchFamily="17" charset="-128"/>
                <a:ea typeface="UD Digi Kyokasho N-R" panose="02020400000000000000" pitchFamily="17" charset="-128"/>
              </a:rPr>
              <a:t>理解できる、と予測</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r>
              <a:rPr kumimoji="1" lang="ja-JP" altLang="en-US" sz="2400" dirty="0">
                <a:solidFill>
                  <a:schemeClr val="tx1"/>
                </a:solidFill>
                <a:latin typeface="UD Digi Kyokasho N-R" panose="02020400000000000000" pitchFamily="17" charset="-128"/>
                <a:ea typeface="UD Digi Kyokasho N-R" panose="02020400000000000000" pitchFamily="17" charset="-128"/>
              </a:rPr>
              <a:t>（○語⇒△％）</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r>
              <a:rPr kumimoji="1" lang="en-US" altLang="ja-JP" sz="2400" dirty="0">
                <a:solidFill>
                  <a:schemeClr val="tx1"/>
                </a:solidFill>
                <a:latin typeface="UD Digi Kyokasho N-R" panose="02020400000000000000" pitchFamily="17" charset="-128"/>
                <a:ea typeface="UD Digi Kyokasho N-R" panose="02020400000000000000" pitchFamily="17" charset="-128"/>
              </a:rPr>
              <a:t>  14K </a:t>
            </a:r>
            <a:r>
              <a:rPr kumimoji="1" lang="ja-JP" altLang="en-US" sz="2400" dirty="0">
                <a:solidFill>
                  <a:schemeClr val="tx1"/>
                </a:solidFill>
                <a:latin typeface="UD Digi Kyokasho N-R" panose="02020400000000000000" pitchFamily="17" charset="-128"/>
                <a:ea typeface="UD Digi Kyokasho N-R" panose="02020400000000000000" pitchFamily="17" charset="-128"/>
              </a:rPr>
              <a:t>⇒</a:t>
            </a:r>
            <a:r>
              <a:rPr kumimoji="1" lang="en-US" altLang="ja-JP" sz="2400" dirty="0">
                <a:solidFill>
                  <a:schemeClr val="tx1"/>
                </a:solidFill>
                <a:latin typeface="UD Digi Kyokasho N-R" panose="02020400000000000000" pitchFamily="17" charset="-128"/>
                <a:ea typeface="UD Digi Kyokasho N-R" panose="02020400000000000000" pitchFamily="17" charset="-128"/>
              </a:rPr>
              <a:t> 94</a:t>
            </a:r>
            <a:r>
              <a:rPr kumimoji="1" lang="ja-JP" altLang="en-US" sz="2400" dirty="0">
                <a:solidFill>
                  <a:schemeClr val="tx1"/>
                </a:solidFill>
                <a:latin typeface="UD Digi Kyokasho N-R" panose="02020400000000000000" pitchFamily="17" charset="-128"/>
                <a:ea typeface="UD Digi Kyokasho N-R" panose="02020400000000000000" pitchFamily="17" charset="-128"/>
              </a:rPr>
              <a:t>％</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r>
              <a:rPr kumimoji="1" lang="en-US" altLang="ja-JP" sz="2400" dirty="0">
                <a:solidFill>
                  <a:schemeClr val="tx1"/>
                </a:solidFill>
                <a:latin typeface="UD Digi Kyokasho N-R" panose="02020400000000000000" pitchFamily="17" charset="-128"/>
                <a:ea typeface="UD Digi Kyokasho N-R" panose="02020400000000000000" pitchFamily="17" charset="-128"/>
              </a:rPr>
              <a:t>  10K </a:t>
            </a:r>
            <a:r>
              <a:rPr kumimoji="1" lang="ja-JP" altLang="en-US" sz="2400" dirty="0">
                <a:solidFill>
                  <a:schemeClr val="tx1"/>
                </a:solidFill>
                <a:latin typeface="UD Digi Kyokasho N-R" panose="02020400000000000000" pitchFamily="17" charset="-128"/>
                <a:ea typeface="UD Digi Kyokasho N-R" panose="02020400000000000000" pitchFamily="17" charset="-128"/>
              </a:rPr>
              <a:t>⇒ </a:t>
            </a:r>
            <a:r>
              <a:rPr kumimoji="1" lang="en-US" altLang="ja-JP" sz="2400" dirty="0">
                <a:solidFill>
                  <a:schemeClr val="tx1"/>
                </a:solidFill>
                <a:latin typeface="UD Digi Kyokasho N-R" panose="02020400000000000000" pitchFamily="17" charset="-128"/>
                <a:ea typeface="UD Digi Kyokasho N-R" panose="02020400000000000000" pitchFamily="17" charset="-128"/>
              </a:rPr>
              <a:t>86</a:t>
            </a:r>
            <a:r>
              <a:rPr kumimoji="1" lang="ja-JP" altLang="en-US" sz="2400" dirty="0">
                <a:solidFill>
                  <a:schemeClr val="tx1"/>
                </a:solidFill>
                <a:latin typeface="UD Digi Kyokasho N-R" panose="02020400000000000000" pitchFamily="17" charset="-128"/>
                <a:ea typeface="UD Digi Kyokasho N-R" panose="02020400000000000000" pitchFamily="17" charset="-128"/>
              </a:rPr>
              <a:t>％</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r>
              <a:rPr kumimoji="1" lang="en-US" altLang="ja-JP" sz="2400" dirty="0">
                <a:solidFill>
                  <a:schemeClr val="tx1"/>
                </a:solidFill>
                <a:latin typeface="UD Digi Kyokasho N-R" panose="02020400000000000000" pitchFamily="17" charset="-128"/>
                <a:ea typeface="UD Digi Kyokasho N-R" panose="02020400000000000000" pitchFamily="17" charset="-128"/>
              </a:rPr>
              <a:t>   6K </a:t>
            </a:r>
            <a:r>
              <a:rPr kumimoji="1" lang="ja-JP" altLang="en-US" sz="2400" dirty="0">
                <a:solidFill>
                  <a:schemeClr val="tx1"/>
                </a:solidFill>
                <a:latin typeface="UD Digi Kyokasho N-R" panose="02020400000000000000" pitchFamily="17" charset="-128"/>
                <a:ea typeface="UD Digi Kyokasho N-R" panose="02020400000000000000" pitchFamily="17" charset="-128"/>
              </a:rPr>
              <a:t>⇒ </a:t>
            </a:r>
            <a:r>
              <a:rPr kumimoji="1" lang="en-US" altLang="ja-JP" sz="2400" dirty="0">
                <a:solidFill>
                  <a:schemeClr val="tx1"/>
                </a:solidFill>
                <a:latin typeface="UD Digi Kyokasho N-R" panose="02020400000000000000" pitchFamily="17" charset="-128"/>
                <a:ea typeface="UD Digi Kyokasho N-R" panose="02020400000000000000" pitchFamily="17" charset="-128"/>
              </a:rPr>
              <a:t>75</a:t>
            </a:r>
            <a:r>
              <a:rPr kumimoji="1" lang="ja-JP" altLang="en-US" sz="2400" dirty="0">
                <a:solidFill>
                  <a:schemeClr val="tx1"/>
                </a:solidFill>
                <a:latin typeface="UD Digi Kyokasho N-R" panose="02020400000000000000" pitchFamily="17" charset="-128"/>
                <a:ea typeface="UD Digi Kyokasho N-R" panose="02020400000000000000" pitchFamily="17" charset="-128"/>
              </a:rPr>
              <a:t>％</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r>
              <a:rPr lang="ja-JP" altLang="en-US" sz="2400" dirty="0">
                <a:solidFill>
                  <a:schemeClr val="tx1"/>
                </a:solidFill>
                <a:latin typeface="UD Digi Kyokasho N-R" panose="02020400000000000000" pitchFamily="17" charset="-128"/>
                <a:ea typeface="UD Digi Kyokasho N-R" panose="02020400000000000000" pitchFamily="17" charset="-128"/>
              </a:rPr>
              <a:t>   </a:t>
            </a:r>
            <a:r>
              <a:rPr kumimoji="1" lang="en-US" altLang="ja-JP" sz="2400" dirty="0">
                <a:solidFill>
                  <a:schemeClr val="tx1"/>
                </a:solidFill>
                <a:latin typeface="UD Digi Kyokasho N-R" panose="02020400000000000000" pitchFamily="17" charset="-128"/>
                <a:ea typeface="UD Digi Kyokasho N-R" panose="02020400000000000000" pitchFamily="17" charset="-128"/>
              </a:rPr>
              <a:t>2K </a:t>
            </a:r>
            <a:r>
              <a:rPr kumimoji="1" lang="ja-JP" altLang="en-US" sz="2400" dirty="0">
                <a:solidFill>
                  <a:schemeClr val="tx1"/>
                </a:solidFill>
                <a:latin typeface="UD Digi Kyokasho N-R" panose="02020400000000000000" pitchFamily="17" charset="-128"/>
                <a:ea typeface="UD Digi Kyokasho N-R" panose="02020400000000000000" pitchFamily="17" charset="-128"/>
              </a:rPr>
              <a:t>⇒</a:t>
            </a:r>
            <a:r>
              <a:rPr kumimoji="1" lang="en-US" altLang="ja-JP" sz="2400" dirty="0">
                <a:solidFill>
                  <a:schemeClr val="tx1"/>
                </a:solidFill>
                <a:latin typeface="UD Digi Kyokasho N-R" panose="02020400000000000000" pitchFamily="17" charset="-128"/>
                <a:ea typeface="UD Digi Kyokasho N-R" panose="02020400000000000000" pitchFamily="17" charset="-128"/>
              </a:rPr>
              <a:t> 45</a:t>
            </a:r>
            <a:r>
              <a:rPr kumimoji="1" lang="ja-JP" altLang="en-US" sz="2400">
                <a:solidFill>
                  <a:schemeClr val="tx1"/>
                </a:solidFill>
                <a:latin typeface="UD Digi Kyokasho N-R" panose="02020400000000000000" pitchFamily="17" charset="-128"/>
                <a:ea typeface="UD Digi Kyokasho N-R" panose="02020400000000000000" pitchFamily="17" charset="-128"/>
              </a:rPr>
              <a:t>％</a:t>
            </a:r>
            <a:endParaRPr kumimoji="1" lang="en-US" altLang="ja-JP" sz="2400" dirty="0">
              <a:solidFill>
                <a:schemeClr val="tx1"/>
              </a:solidFill>
              <a:latin typeface="UD Digi Kyokasho N-R" panose="02020400000000000000" pitchFamily="17" charset="-128"/>
              <a:ea typeface="UD Digi Kyokasho N-R" panose="02020400000000000000" pitchFamily="17" charset="-128"/>
            </a:endParaRPr>
          </a:p>
          <a:p>
            <a:pPr marL="0" indent="0">
              <a:buNone/>
            </a:pPr>
            <a:endParaRPr kumimoji="1" lang="en-US" altLang="ja-JP" dirty="0"/>
          </a:p>
          <a:p>
            <a:endParaRPr kumimoji="1" lang="en-US" altLang="ja-JP" dirty="0"/>
          </a:p>
        </p:txBody>
      </p:sp>
      <p:pic>
        <p:nvPicPr>
          <p:cNvPr id="4" name="オーディオ 3">
            <a:hlinkClick r:id="" action="ppaction://media"/>
            <a:extLst>
              <a:ext uri="{FF2B5EF4-FFF2-40B4-BE49-F238E27FC236}">
                <a16:creationId xmlns:a16="http://schemas.microsoft.com/office/drawing/2014/main" id="{70760139-B982-4B52-B8BF-84D0F994612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81701994"/>
      </p:ext>
    </p:extLst>
  </p:cSld>
  <p:clrMapOvr>
    <a:masterClrMapping/>
  </p:clrMapOvr>
  <mc:AlternateContent xmlns:mc="http://schemas.openxmlformats.org/markup-compatibility/2006" xmlns:p14="http://schemas.microsoft.com/office/powerpoint/2010/main">
    <mc:Choice Requires="p14">
      <p:transition spd="slow" p14:dur="2000" advTm="31936"/>
    </mc:Choice>
    <mc:Fallback xmlns="">
      <p:transition spd="slow" advTm="3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8|6.2|20.8"/>
</p:tagLst>
</file>

<file path=ppt/tags/tag10.xml><?xml version="1.0" encoding="utf-8"?>
<p:tagLst xmlns:a="http://schemas.openxmlformats.org/drawingml/2006/main" xmlns:r="http://schemas.openxmlformats.org/officeDocument/2006/relationships" xmlns:p="http://schemas.openxmlformats.org/presentationml/2006/main">
  <p:tag name="TIMING" val="|0.9|54.6|40.3|13.2|7.4|15.2"/>
</p:tagLst>
</file>

<file path=ppt/tags/tag11.xml><?xml version="1.0" encoding="utf-8"?>
<p:tagLst xmlns:a="http://schemas.openxmlformats.org/drawingml/2006/main" xmlns:r="http://schemas.openxmlformats.org/officeDocument/2006/relationships" xmlns:p="http://schemas.openxmlformats.org/presentationml/2006/main">
  <p:tag name="TIMING" val="|20.6|9.6|10.9|16.5"/>
</p:tagLst>
</file>

<file path=ppt/tags/tag12.xml><?xml version="1.0" encoding="utf-8"?>
<p:tagLst xmlns:a="http://schemas.openxmlformats.org/drawingml/2006/main" xmlns:r="http://schemas.openxmlformats.org/officeDocument/2006/relationships" xmlns:p="http://schemas.openxmlformats.org/presentationml/2006/main">
  <p:tag name="TIMING" val="|4.8|4.2|9.1|4.6|11.7|22.2|18.6"/>
</p:tagLst>
</file>

<file path=ppt/tags/tag13.xml><?xml version="1.0" encoding="utf-8"?>
<p:tagLst xmlns:a="http://schemas.openxmlformats.org/drawingml/2006/main" xmlns:r="http://schemas.openxmlformats.org/officeDocument/2006/relationships" xmlns:p="http://schemas.openxmlformats.org/presentationml/2006/main">
  <p:tag name="TIMING" val="|0.6|44.7"/>
</p:tagLst>
</file>

<file path=ppt/tags/tag14.xml><?xml version="1.0" encoding="utf-8"?>
<p:tagLst xmlns:a="http://schemas.openxmlformats.org/drawingml/2006/main" xmlns:r="http://schemas.openxmlformats.org/officeDocument/2006/relationships" xmlns:p="http://schemas.openxmlformats.org/presentationml/2006/main">
  <p:tag name="TIMING" val="|0.7|9|11.1|13.5|3.5|11.7|3.4|8|8.5"/>
</p:tagLst>
</file>

<file path=ppt/tags/tag15.xml><?xml version="1.0" encoding="utf-8"?>
<p:tagLst xmlns:a="http://schemas.openxmlformats.org/drawingml/2006/main" xmlns:r="http://schemas.openxmlformats.org/officeDocument/2006/relationships" xmlns:p="http://schemas.openxmlformats.org/presentationml/2006/main">
  <p:tag name="TIMING" val="|0.7|2.7|3|1.9|10.5|12.4|9.6|11.4"/>
</p:tagLst>
</file>

<file path=ppt/tags/tag16.xml><?xml version="1.0" encoding="utf-8"?>
<p:tagLst xmlns:a="http://schemas.openxmlformats.org/drawingml/2006/main" xmlns:r="http://schemas.openxmlformats.org/officeDocument/2006/relationships" xmlns:p="http://schemas.openxmlformats.org/presentationml/2006/main">
  <p:tag name="TIMING" val="|20.6|6.1|7|4.8|20.5|9"/>
</p:tagLst>
</file>

<file path=ppt/tags/tag2.xml><?xml version="1.0" encoding="utf-8"?>
<p:tagLst xmlns:a="http://schemas.openxmlformats.org/drawingml/2006/main" xmlns:r="http://schemas.openxmlformats.org/officeDocument/2006/relationships" xmlns:p="http://schemas.openxmlformats.org/presentationml/2006/main">
  <p:tag name="TIMING" val="|1.6|23.3|1.3|15"/>
</p:tagLst>
</file>

<file path=ppt/tags/tag3.xml><?xml version="1.0" encoding="utf-8"?>
<p:tagLst xmlns:a="http://schemas.openxmlformats.org/drawingml/2006/main" xmlns:r="http://schemas.openxmlformats.org/officeDocument/2006/relationships" xmlns:p="http://schemas.openxmlformats.org/presentationml/2006/main">
  <p:tag name="TIMING" val="|6.1|1.3|40.2|11.2|15.8"/>
</p:tagLst>
</file>

<file path=ppt/tags/tag4.xml><?xml version="1.0" encoding="utf-8"?>
<p:tagLst xmlns:a="http://schemas.openxmlformats.org/drawingml/2006/main" xmlns:r="http://schemas.openxmlformats.org/officeDocument/2006/relationships" xmlns:p="http://schemas.openxmlformats.org/presentationml/2006/main">
  <p:tag name="TIMING" val="|0.6|15.3|3.7|7|8.2|15.5|9.5"/>
</p:tagLst>
</file>

<file path=ppt/tags/tag5.xml><?xml version="1.0" encoding="utf-8"?>
<p:tagLst xmlns:a="http://schemas.openxmlformats.org/drawingml/2006/main" xmlns:r="http://schemas.openxmlformats.org/officeDocument/2006/relationships" xmlns:p="http://schemas.openxmlformats.org/presentationml/2006/main">
  <p:tag name="TIMING" val="|0.8|23|15.8|10.6"/>
</p:tagLst>
</file>

<file path=ppt/tags/tag6.xml><?xml version="1.0" encoding="utf-8"?>
<p:tagLst xmlns:a="http://schemas.openxmlformats.org/drawingml/2006/main" xmlns:r="http://schemas.openxmlformats.org/officeDocument/2006/relationships" xmlns:p="http://schemas.openxmlformats.org/presentationml/2006/main">
  <p:tag name="TIMING" val="|4.2|0.3|0.3"/>
</p:tagLst>
</file>

<file path=ppt/tags/tag7.xml><?xml version="1.0" encoding="utf-8"?>
<p:tagLst xmlns:a="http://schemas.openxmlformats.org/drawingml/2006/main" xmlns:r="http://schemas.openxmlformats.org/officeDocument/2006/relationships" xmlns:p="http://schemas.openxmlformats.org/presentationml/2006/main">
  <p:tag name="TIMING" val="|1.2|12.5|15.6|34.8|12.9|10.1|2|4.7|5.8|4.4|8.4"/>
</p:tagLst>
</file>

<file path=ppt/tags/tag8.xml><?xml version="1.0" encoding="utf-8"?>
<p:tagLst xmlns:a="http://schemas.openxmlformats.org/drawingml/2006/main" xmlns:r="http://schemas.openxmlformats.org/officeDocument/2006/relationships" xmlns:p="http://schemas.openxmlformats.org/presentationml/2006/main">
  <p:tag name="TIMING" val="|10.8|42"/>
</p:tagLst>
</file>

<file path=ppt/tags/tag9.xml><?xml version="1.0" encoding="utf-8"?>
<p:tagLst xmlns:a="http://schemas.openxmlformats.org/drawingml/2006/main" xmlns:r="http://schemas.openxmlformats.org/officeDocument/2006/relationships" xmlns:p="http://schemas.openxmlformats.org/presentationml/2006/main">
  <p:tag name="TIMING" val="|4.6|4.3|0.7|39.6"/>
</p:tagLst>
</file>

<file path=ppt/theme/theme1.xml><?xml version="1.0" encoding="utf-8"?>
<a:theme xmlns:a="http://schemas.openxmlformats.org/drawingml/2006/main" name="レトロスペクト">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976</TotalTime>
  <Words>3754</Words>
  <Application>Microsoft Office PowerPoint</Application>
  <PresentationFormat>ワイド画面</PresentationFormat>
  <Paragraphs>1161</Paragraphs>
  <Slides>28</Slides>
  <Notes>7</Notes>
  <HiddenSlides>0</HiddenSlides>
  <MMClips>28</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28</vt:i4>
      </vt:variant>
    </vt:vector>
  </HeadingPairs>
  <TitlesOfParts>
    <vt:vector size="41" baseType="lpstr">
      <vt:lpstr>BIZ UDPゴシック</vt:lpstr>
      <vt:lpstr>BIZ UDゴシック</vt:lpstr>
      <vt:lpstr>ＭＳ Ｐゴシック</vt:lpstr>
      <vt:lpstr>UD Digi Kyokasho N-R</vt:lpstr>
      <vt:lpstr>UD デジタル 教科書体 N-B</vt:lpstr>
      <vt:lpstr>UD デジタル 教科書体 N-R</vt:lpstr>
      <vt:lpstr>游ゴシック</vt:lpstr>
      <vt:lpstr>Arial</vt:lpstr>
      <vt:lpstr>Calibri</vt:lpstr>
      <vt:lpstr>Calibri Light</vt:lpstr>
      <vt:lpstr>Century</vt:lpstr>
      <vt:lpstr>Wingdings</vt:lpstr>
      <vt:lpstr>レトロスペクト</vt:lpstr>
      <vt:lpstr>多読・速読のための 語彙力測定の構想</vt:lpstr>
      <vt:lpstr>主なトピック</vt:lpstr>
      <vt:lpstr>読解力における語彙力の位置づけ</vt:lpstr>
      <vt:lpstr>第二言語の読解力を構成する下位能力 Jeon &amp; Yamashita (2014)</vt:lpstr>
      <vt:lpstr>語彙テストの得点とテキストレベルをどう結びつけるか（１）</vt:lpstr>
      <vt:lpstr>語彙テストの得点とテキストレベルをどう結びつけるか（２）</vt:lpstr>
      <vt:lpstr>語彙テストの得点とテキストレベルをどう結びつけるか（３）</vt:lpstr>
      <vt:lpstr>語彙テストの結果から予測する既知語率 （Matsushita, 2014)          (既知語率＝既知語のテキストカバー率）</vt:lpstr>
      <vt:lpstr>どの程度の既知語数（語彙量）で、 どの程度の既知語率に達するか</vt:lpstr>
      <vt:lpstr>語彙テストの得点とテキストレベルをどう結びつけるか（４）</vt:lpstr>
      <vt:lpstr>語彙テストの得点とテキストレベルをどう結びつけるか（５）</vt:lpstr>
      <vt:lpstr>回帰式による読解量の期待値（%） (Matsushita, 2014)</vt:lpstr>
      <vt:lpstr>どれだけの既知語数（語彙量）(x)でどの程度の読解レベル(y)になるか</vt:lpstr>
      <vt:lpstr>どの程度の語彙量で生教材が読めるか</vt:lpstr>
      <vt:lpstr>どの程度の語彙量で生教材が読めるか</vt:lpstr>
      <vt:lpstr>読解／聴解に必要な既知語率</vt:lpstr>
      <vt:lpstr>テキストの語彙をコントロールする条件</vt:lpstr>
      <vt:lpstr>テスト設計の構想（１）</vt:lpstr>
      <vt:lpstr>テスト設計の構想（２）　語知識の自信度</vt:lpstr>
      <vt:lpstr>テスト設計の構想（３）</vt:lpstr>
      <vt:lpstr>テスト設計の構想（４）　聴解のために</vt:lpstr>
      <vt:lpstr>ＪＶＬＣ 試作品（サンプル）</vt:lpstr>
      <vt:lpstr>PowerPoint プレゼンテーション</vt:lpstr>
      <vt:lpstr>PowerPoint プレゼンテーション</vt:lpstr>
      <vt:lpstr>今後の課題</vt:lpstr>
      <vt:lpstr>PowerPoint プレゼンテーション</vt:lpstr>
      <vt:lpstr>参考文献（１）</vt:lpstr>
      <vt:lpstr>参考文献（２）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多読・速読のための 語彙力測定の構想</dc:title>
  <dc:creator>作成者</dc:creator>
  <cp:lastModifiedBy>松下 達彦</cp:lastModifiedBy>
  <cp:revision>14</cp:revision>
  <dcterms:created xsi:type="dcterms:W3CDTF">2021-03-14T11:37:17Z</dcterms:created>
  <dcterms:modified xsi:type="dcterms:W3CDTF">2021-03-27T01:57:31Z</dcterms:modified>
</cp:coreProperties>
</file>